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257" r:id="rId3"/>
    <p:sldId id="258" r:id="rId4"/>
    <p:sldId id="259" r:id="rId5"/>
    <p:sldId id="274" r:id="rId6"/>
    <p:sldId id="273" r:id="rId7"/>
    <p:sldId id="260" r:id="rId8"/>
    <p:sldId id="263" r:id="rId9"/>
    <p:sldId id="264" r:id="rId10"/>
    <p:sldId id="266" r:id="rId11"/>
    <p:sldId id="268" r:id="rId12"/>
    <p:sldId id="271" r:id="rId13"/>
    <p:sldId id="262" r:id="rId14"/>
    <p:sldId id="269" r:id="rId15"/>
    <p:sldId id="270" r:id="rId16"/>
    <p:sldId id="272" r:id="rId17"/>
  </p:sldIdLst>
  <p:sldSz cx="12192000" cy="6858000"/>
  <p:notesSz cx="6888163" cy="10020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88" autoAdjust="0"/>
    <p:restoredTop sz="94526" autoAdjust="0"/>
  </p:normalViewPr>
  <p:slideViewPr>
    <p:cSldViewPr snapToGrid="0">
      <p:cViewPr varScale="1">
        <p:scale>
          <a:sx n="91" d="100"/>
          <a:sy n="91" d="100"/>
        </p:scale>
        <p:origin x="114" y="28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70" d="100"/>
          <a:sy n="70" d="100"/>
        </p:scale>
        <p:origin x="3042"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堤 優子" userId="4d0f32408c334d91" providerId="LiveId" clId="{154A0527-92FB-4087-88AF-BEAA288EB1DB}"/>
    <pc:docChg chg="undo custSel delSld modSld">
      <pc:chgData name="堤 優子" userId="4d0f32408c334d91" providerId="LiveId" clId="{154A0527-92FB-4087-88AF-BEAA288EB1DB}" dt="2022-05-18T13:13:42.429" v="2209" actId="113"/>
      <pc:docMkLst>
        <pc:docMk/>
      </pc:docMkLst>
      <pc:sldChg chg="modNotes modNotesTx">
        <pc:chgData name="堤 優子" userId="4d0f32408c334d91" providerId="LiveId" clId="{154A0527-92FB-4087-88AF-BEAA288EB1DB}" dt="2022-05-16T04:48:46.212" v="1549" actId="20577"/>
        <pc:sldMkLst>
          <pc:docMk/>
          <pc:sldMk cId="1587965707" sldId="256"/>
        </pc:sldMkLst>
      </pc:sldChg>
      <pc:sldChg chg="modSp mod">
        <pc:chgData name="堤 優子" userId="4d0f32408c334d91" providerId="LiveId" clId="{154A0527-92FB-4087-88AF-BEAA288EB1DB}" dt="2022-05-16T05:22:27.701" v="1784" actId="14100"/>
        <pc:sldMkLst>
          <pc:docMk/>
          <pc:sldMk cId="553980260" sldId="258"/>
        </pc:sldMkLst>
        <pc:spChg chg="mod">
          <ac:chgData name="堤 優子" userId="4d0f32408c334d91" providerId="LiveId" clId="{154A0527-92FB-4087-88AF-BEAA288EB1DB}" dt="2022-05-16T04:49:00.077" v="1552" actId="20577"/>
          <ac:spMkLst>
            <pc:docMk/>
            <pc:sldMk cId="553980260" sldId="258"/>
            <ac:spMk id="3" creationId="{C967725A-AC15-89CD-78B5-AECF5C35E038}"/>
          </ac:spMkLst>
        </pc:spChg>
        <pc:spChg chg="mod">
          <ac:chgData name="堤 優子" userId="4d0f32408c334d91" providerId="LiveId" clId="{154A0527-92FB-4087-88AF-BEAA288EB1DB}" dt="2022-05-16T05:22:27.701" v="1784" actId="14100"/>
          <ac:spMkLst>
            <pc:docMk/>
            <pc:sldMk cId="553980260" sldId="258"/>
            <ac:spMk id="4" creationId="{21FD3EAE-31EC-4D99-70DA-13F0630BF29B}"/>
          </ac:spMkLst>
        </pc:spChg>
      </pc:sldChg>
      <pc:sldChg chg="modNotesTx">
        <pc:chgData name="堤 優子" userId="4d0f32408c334d91" providerId="LiveId" clId="{154A0527-92FB-4087-88AF-BEAA288EB1DB}" dt="2022-05-16T04:18:46.178" v="564" actId="20577"/>
        <pc:sldMkLst>
          <pc:docMk/>
          <pc:sldMk cId="3882421215" sldId="260"/>
        </pc:sldMkLst>
      </pc:sldChg>
      <pc:sldChg chg="del">
        <pc:chgData name="堤 優子" userId="4d0f32408c334d91" providerId="LiveId" clId="{154A0527-92FB-4087-88AF-BEAA288EB1DB}" dt="2022-05-16T04:07:25.282" v="497" actId="47"/>
        <pc:sldMkLst>
          <pc:docMk/>
          <pc:sldMk cId="1058889781" sldId="261"/>
        </pc:sldMkLst>
      </pc:sldChg>
      <pc:sldChg chg="modSp mod modNotesTx">
        <pc:chgData name="堤 優子" userId="4d0f32408c334d91" providerId="LiveId" clId="{154A0527-92FB-4087-88AF-BEAA288EB1DB}" dt="2022-05-18T13:13:42.429" v="2209" actId="113"/>
        <pc:sldMkLst>
          <pc:docMk/>
          <pc:sldMk cId="1222196380" sldId="262"/>
        </pc:sldMkLst>
        <pc:spChg chg="mod">
          <ac:chgData name="堤 優子" userId="4d0f32408c334d91" providerId="LiveId" clId="{154A0527-92FB-4087-88AF-BEAA288EB1DB}" dt="2022-05-18T13:13:42.429" v="2209" actId="113"/>
          <ac:spMkLst>
            <pc:docMk/>
            <pc:sldMk cId="1222196380" sldId="262"/>
            <ac:spMk id="14" creationId="{9EB5FD36-6564-A8B6-21B4-B15CE51A85AF}"/>
          </ac:spMkLst>
        </pc:spChg>
      </pc:sldChg>
      <pc:sldChg chg="addSp delSp modSp mod modNotesTx">
        <pc:chgData name="堤 優子" userId="4d0f32408c334d91" providerId="LiveId" clId="{154A0527-92FB-4087-88AF-BEAA288EB1DB}" dt="2022-05-16T04:52:26.461" v="1553" actId="20577"/>
        <pc:sldMkLst>
          <pc:docMk/>
          <pc:sldMk cId="1548404452" sldId="263"/>
        </pc:sldMkLst>
        <pc:spChg chg="add del mod">
          <ac:chgData name="堤 優子" userId="4d0f32408c334d91" providerId="LiveId" clId="{154A0527-92FB-4087-88AF-BEAA288EB1DB}" dt="2022-05-16T04:13:34.099" v="499" actId="478"/>
          <ac:spMkLst>
            <pc:docMk/>
            <pc:sldMk cId="1548404452" sldId="263"/>
            <ac:spMk id="6" creationId="{087C64B5-39C4-E6AB-7528-743B224665CA}"/>
          </ac:spMkLst>
        </pc:spChg>
        <pc:picChg chg="add mod">
          <ac:chgData name="堤 優子" userId="4d0f32408c334d91" providerId="LiveId" clId="{154A0527-92FB-4087-88AF-BEAA288EB1DB}" dt="2022-05-16T04:17:40.231" v="519" actId="1076"/>
          <ac:picMkLst>
            <pc:docMk/>
            <pc:sldMk cId="1548404452" sldId="263"/>
            <ac:picMk id="8" creationId="{0B58724D-50FD-4AF8-423F-1806FFCB7CF9}"/>
          </ac:picMkLst>
        </pc:picChg>
        <pc:picChg chg="del">
          <ac:chgData name="堤 優子" userId="4d0f32408c334d91" providerId="LiveId" clId="{154A0527-92FB-4087-88AF-BEAA288EB1DB}" dt="2022-05-16T04:13:27.964" v="498" actId="478"/>
          <ac:picMkLst>
            <pc:docMk/>
            <pc:sldMk cId="1548404452" sldId="263"/>
            <ac:picMk id="9" creationId="{5C534C36-84D0-6956-6DA7-982EBBB059C8}"/>
          </ac:picMkLst>
        </pc:picChg>
      </pc:sldChg>
      <pc:sldChg chg="addSp delSp modSp mod modNotesTx">
        <pc:chgData name="堤 優子" userId="4d0f32408c334d91" providerId="LiveId" clId="{154A0527-92FB-4087-88AF-BEAA288EB1DB}" dt="2022-05-16T04:21:55.371" v="607" actId="20577"/>
        <pc:sldMkLst>
          <pc:docMk/>
          <pc:sldMk cId="3802956098" sldId="264"/>
        </pc:sldMkLst>
        <pc:picChg chg="del">
          <ac:chgData name="堤 優子" userId="4d0f32408c334d91" providerId="LiveId" clId="{154A0527-92FB-4087-88AF-BEAA288EB1DB}" dt="2022-05-16T04:14:59.170" v="507" actId="478"/>
          <ac:picMkLst>
            <pc:docMk/>
            <pc:sldMk cId="3802956098" sldId="264"/>
            <ac:picMk id="3" creationId="{5C1EF300-11FF-909E-3370-EFB936E29BF0}"/>
          </ac:picMkLst>
        </pc:picChg>
        <pc:picChg chg="add mod modCrop">
          <ac:chgData name="堤 優子" userId="4d0f32408c334d91" providerId="LiveId" clId="{154A0527-92FB-4087-88AF-BEAA288EB1DB}" dt="2022-05-16T04:17:34.630" v="518" actId="1076"/>
          <ac:picMkLst>
            <pc:docMk/>
            <pc:sldMk cId="3802956098" sldId="264"/>
            <ac:picMk id="6" creationId="{3385C1E8-4CFA-37EF-5FE9-A55F2CAE0BC6}"/>
          </ac:picMkLst>
        </pc:picChg>
      </pc:sldChg>
      <pc:sldChg chg="del">
        <pc:chgData name="堤 優子" userId="4d0f32408c334d91" providerId="LiveId" clId="{154A0527-92FB-4087-88AF-BEAA288EB1DB}" dt="2022-05-16T04:17:01.510" v="515" actId="47"/>
        <pc:sldMkLst>
          <pc:docMk/>
          <pc:sldMk cId="1724326841" sldId="265"/>
        </pc:sldMkLst>
      </pc:sldChg>
      <pc:sldChg chg="modNotesTx">
        <pc:chgData name="堤 優子" userId="4d0f32408c334d91" providerId="LiveId" clId="{154A0527-92FB-4087-88AF-BEAA288EB1DB}" dt="2022-05-16T04:32:08.486" v="1334" actId="20577"/>
        <pc:sldMkLst>
          <pc:docMk/>
          <pc:sldMk cId="4162322979" sldId="266"/>
        </pc:sldMkLst>
      </pc:sldChg>
      <pc:sldChg chg="addSp delSp modSp mod modNotesTx">
        <pc:chgData name="堤 優子" userId="4d0f32408c334d91" providerId="LiveId" clId="{154A0527-92FB-4087-88AF-BEAA288EB1DB}" dt="2022-05-18T13:13:11.711" v="2208" actId="14100"/>
        <pc:sldMkLst>
          <pc:docMk/>
          <pc:sldMk cId="4273360719" sldId="268"/>
        </pc:sldMkLst>
        <pc:spChg chg="mod">
          <ac:chgData name="堤 優子" userId="4d0f32408c334d91" providerId="LiveId" clId="{154A0527-92FB-4087-88AF-BEAA288EB1DB}" dt="2022-05-18T13:13:07.374" v="2207" actId="1076"/>
          <ac:spMkLst>
            <pc:docMk/>
            <pc:sldMk cId="4273360719" sldId="268"/>
            <ac:spMk id="11" creationId="{A61058FA-BCDA-5F59-56DC-58CED5654EA9}"/>
          </ac:spMkLst>
        </pc:spChg>
        <pc:spChg chg="del">
          <ac:chgData name="堤 優子" userId="4d0f32408c334d91" providerId="LiveId" clId="{154A0527-92FB-4087-88AF-BEAA288EB1DB}" dt="2022-05-18T13:08:49.429" v="2177" actId="478"/>
          <ac:spMkLst>
            <pc:docMk/>
            <pc:sldMk cId="4273360719" sldId="268"/>
            <ac:spMk id="17" creationId="{03F9BA32-5172-3717-7F24-16372B6A6E54}"/>
          </ac:spMkLst>
        </pc:spChg>
        <pc:picChg chg="del">
          <ac:chgData name="堤 優子" userId="4d0f32408c334d91" providerId="LiveId" clId="{154A0527-92FB-4087-88AF-BEAA288EB1DB}" dt="2022-05-16T04:43:05.637" v="1508" actId="478"/>
          <ac:picMkLst>
            <pc:docMk/>
            <pc:sldMk cId="4273360719" sldId="268"/>
            <ac:picMk id="4100" creationId="{9FD72C3D-B516-3C07-7929-39FB03DDE8BA}"/>
          </ac:picMkLst>
        </pc:picChg>
        <pc:picChg chg="add del mod">
          <ac:chgData name="堤 優子" userId="4d0f32408c334d91" providerId="LiveId" clId="{154A0527-92FB-4087-88AF-BEAA288EB1DB}" dt="2022-05-18T13:08:37.285" v="2176" actId="478"/>
          <ac:picMkLst>
            <pc:docMk/>
            <pc:sldMk cId="4273360719" sldId="268"/>
            <ac:picMk id="4102" creationId="{8BFB4E56-4761-9967-D2F3-E3207516D5D1}"/>
          </ac:picMkLst>
        </pc:picChg>
        <pc:picChg chg="add mod">
          <ac:chgData name="堤 優子" userId="4d0f32408c334d91" providerId="LiveId" clId="{154A0527-92FB-4087-88AF-BEAA288EB1DB}" dt="2022-05-18T13:13:11.711" v="2208" actId="14100"/>
          <ac:picMkLst>
            <pc:docMk/>
            <pc:sldMk cId="4273360719" sldId="268"/>
            <ac:picMk id="4104" creationId="{E668260E-3B43-0183-2319-FCE4160BEAD8}"/>
          </ac:picMkLst>
        </pc:picChg>
      </pc:sldChg>
      <pc:sldChg chg="addSp modSp mod modNotesTx">
        <pc:chgData name="堤 優子" userId="4d0f32408c334d91" providerId="LiveId" clId="{154A0527-92FB-4087-88AF-BEAA288EB1DB}" dt="2022-05-16T04:43:00.955" v="1507" actId="14100"/>
        <pc:sldMkLst>
          <pc:docMk/>
          <pc:sldMk cId="2984702135" sldId="269"/>
        </pc:sldMkLst>
        <pc:graphicFrameChg chg="modGraphic">
          <ac:chgData name="堤 優子" userId="4d0f32408c334d91" providerId="LiveId" clId="{154A0527-92FB-4087-88AF-BEAA288EB1DB}" dt="2022-05-16T04:34:47.913" v="1391" actId="14734"/>
          <ac:graphicFrameMkLst>
            <pc:docMk/>
            <pc:sldMk cId="2984702135" sldId="269"/>
            <ac:graphicFrameMk id="4" creationId="{3F2CEC4A-15B2-36C0-A1FE-817E366673AC}"/>
          </ac:graphicFrameMkLst>
        </pc:graphicFrameChg>
        <pc:picChg chg="add mod">
          <ac:chgData name="堤 優子" userId="4d0f32408c334d91" providerId="LiveId" clId="{154A0527-92FB-4087-88AF-BEAA288EB1DB}" dt="2022-05-16T04:43:00.955" v="1507" actId="14100"/>
          <ac:picMkLst>
            <pc:docMk/>
            <pc:sldMk cId="2984702135" sldId="269"/>
            <ac:picMk id="7" creationId="{CC278DE0-CCE1-C388-99AB-C00A42F85B7F}"/>
          </ac:picMkLst>
        </pc:picChg>
      </pc:sldChg>
      <pc:sldChg chg="addSp delSp modSp mod">
        <pc:chgData name="堤 優子" userId="4d0f32408c334d91" providerId="LiveId" clId="{154A0527-92FB-4087-88AF-BEAA288EB1DB}" dt="2022-05-16T04:42:14.474" v="1504" actId="1076"/>
        <pc:sldMkLst>
          <pc:docMk/>
          <pc:sldMk cId="1024039470" sldId="270"/>
        </pc:sldMkLst>
        <pc:spChg chg="mod">
          <ac:chgData name="堤 優子" userId="4d0f32408c334d91" providerId="LiveId" clId="{154A0527-92FB-4087-88AF-BEAA288EB1DB}" dt="2022-05-16T04:36:48.329" v="1419" actId="20577"/>
          <ac:spMkLst>
            <pc:docMk/>
            <pc:sldMk cId="1024039470" sldId="270"/>
            <ac:spMk id="2" creationId="{83360436-2671-8088-095C-D7329FDCDD54}"/>
          </ac:spMkLst>
        </pc:spChg>
        <pc:spChg chg="add mod">
          <ac:chgData name="堤 優子" userId="4d0f32408c334d91" providerId="LiveId" clId="{154A0527-92FB-4087-88AF-BEAA288EB1DB}" dt="2022-05-16T04:42:12.272" v="1503" actId="1076"/>
          <ac:spMkLst>
            <pc:docMk/>
            <pc:sldMk cId="1024039470" sldId="270"/>
            <ac:spMk id="3" creationId="{81A8E54B-E8FD-9FFC-D2E7-3BEB46BFA274}"/>
          </ac:spMkLst>
        </pc:spChg>
        <pc:graphicFrameChg chg="del">
          <ac:chgData name="堤 優子" userId="4d0f32408c334d91" providerId="LiveId" clId="{154A0527-92FB-4087-88AF-BEAA288EB1DB}" dt="2022-05-16T04:36:40.433" v="1407" actId="478"/>
          <ac:graphicFrameMkLst>
            <pc:docMk/>
            <pc:sldMk cId="1024039470" sldId="270"/>
            <ac:graphicFrameMk id="4" creationId="{3F2CEC4A-15B2-36C0-A1FE-817E366673AC}"/>
          </ac:graphicFrameMkLst>
        </pc:graphicFrameChg>
        <pc:picChg chg="add mod">
          <ac:chgData name="堤 優子" userId="4d0f32408c334d91" providerId="LiveId" clId="{154A0527-92FB-4087-88AF-BEAA288EB1DB}" dt="2022-05-16T04:42:14.474" v="1504" actId="1076"/>
          <ac:picMkLst>
            <pc:docMk/>
            <pc:sldMk cId="1024039470" sldId="270"/>
            <ac:picMk id="6146" creationId="{EABFE50D-8C95-02B1-60EB-EA4A96C2105A}"/>
          </ac:picMkLst>
        </pc:picChg>
      </pc:sldChg>
      <pc:sldChg chg="delSp modSp mod">
        <pc:chgData name="堤 優子" userId="4d0f32408c334d91" providerId="LiveId" clId="{154A0527-92FB-4087-88AF-BEAA288EB1DB}" dt="2022-05-18T13:11:53.321" v="2199" actId="113"/>
        <pc:sldMkLst>
          <pc:docMk/>
          <pc:sldMk cId="697817302" sldId="271"/>
        </pc:sldMkLst>
        <pc:spChg chg="del">
          <ac:chgData name="堤 優子" userId="4d0f32408c334d91" providerId="LiveId" clId="{154A0527-92FB-4087-88AF-BEAA288EB1DB}" dt="2022-05-18T13:01:58.470" v="1788" actId="478"/>
          <ac:spMkLst>
            <pc:docMk/>
            <pc:sldMk cId="697817302" sldId="271"/>
            <ac:spMk id="9" creationId="{9082AED4-8183-7961-77A7-ED994C60B6DC}"/>
          </ac:spMkLst>
        </pc:spChg>
        <pc:spChg chg="mod">
          <ac:chgData name="堤 優子" userId="4d0f32408c334d91" providerId="LiveId" clId="{154A0527-92FB-4087-88AF-BEAA288EB1DB}" dt="2022-05-18T13:11:53.321" v="2199" actId="113"/>
          <ac:spMkLst>
            <pc:docMk/>
            <pc:sldMk cId="697817302" sldId="271"/>
            <ac:spMk id="11" creationId="{A61058FA-BCDA-5F59-56DC-58CED5654EA9}"/>
          </ac:spMkLst>
        </pc:spChg>
        <pc:spChg chg="mod">
          <ac:chgData name="堤 優子" userId="4d0f32408c334d91" providerId="LiveId" clId="{154A0527-92FB-4087-88AF-BEAA288EB1DB}" dt="2022-05-18T13:11:06.570" v="2187" actId="113"/>
          <ac:spMkLst>
            <pc:docMk/>
            <pc:sldMk cId="697817302" sldId="271"/>
            <ac:spMk id="17" creationId="{03F9BA32-5172-3717-7F24-16372B6A6E54}"/>
          </ac:spMkLst>
        </pc:spChg>
        <pc:picChg chg="del">
          <ac:chgData name="堤 優子" userId="4d0f32408c334d91" providerId="LiveId" clId="{154A0527-92FB-4087-88AF-BEAA288EB1DB}" dt="2022-05-18T13:01:59.656" v="1789" actId="478"/>
          <ac:picMkLst>
            <pc:docMk/>
            <pc:sldMk cId="697817302" sldId="271"/>
            <ac:picMk id="4098" creationId="{CDF3F275-6D82-C3FE-9819-E6491B117CC2}"/>
          </ac:picMkLst>
        </pc:picChg>
        <pc:picChg chg="mod">
          <ac:chgData name="堤 優子" userId="4d0f32408c334d91" providerId="LiveId" clId="{154A0527-92FB-4087-88AF-BEAA288EB1DB}" dt="2022-05-18T13:02:13.953" v="1792" actId="1076"/>
          <ac:picMkLst>
            <pc:docMk/>
            <pc:sldMk cId="697817302" sldId="271"/>
            <ac:picMk id="4102" creationId="{8BFB4E56-4761-9967-D2F3-E3207516D5D1}"/>
          </ac:picMkLst>
        </pc:picChg>
      </pc:sldChg>
    </pc:docChg>
  </pc:docChgLst>
  <pc:docChgLst>
    <pc:chgData name="堤 優子" userId="4d0f32408c334d91" providerId="LiveId" clId="{09FBC0F2-69E8-4EE6-B6F7-3F6C4785AE68}"/>
    <pc:docChg chg="custSel addSld modSld">
      <pc:chgData name="堤 優子" userId="4d0f32408c334d91" providerId="LiveId" clId="{09FBC0F2-69E8-4EE6-B6F7-3F6C4785AE68}" dt="2022-06-20T01:21:42.804" v="253"/>
      <pc:docMkLst>
        <pc:docMk/>
      </pc:docMkLst>
      <pc:sldChg chg="addSp delSp modSp mod modAnim">
        <pc:chgData name="堤 優子" userId="4d0f32408c334d91" providerId="LiveId" clId="{09FBC0F2-69E8-4EE6-B6F7-3F6C4785AE68}" dt="2022-06-16T03:03:38.621" v="182"/>
        <pc:sldMkLst>
          <pc:docMk/>
          <pc:sldMk cId="1587965707" sldId="256"/>
        </pc:sldMkLst>
        <pc:picChg chg="add mod">
          <ac:chgData name="堤 優子" userId="4d0f32408c334d91" providerId="LiveId" clId="{09FBC0F2-69E8-4EE6-B6F7-3F6C4785AE68}" dt="2022-06-16T03:03:38.621" v="182"/>
          <ac:picMkLst>
            <pc:docMk/>
            <pc:sldMk cId="1587965707" sldId="256"/>
            <ac:picMk id="4" creationId="{E7DA80C5-5096-415E-0DBF-0DD753BA84EC}"/>
          </ac:picMkLst>
        </pc:picChg>
        <pc:picChg chg="del">
          <ac:chgData name="堤 優子" userId="4d0f32408c334d91" providerId="LiveId" clId="{09FBC0F2-69E8-4EE6-B6F7-3F6C4785AE68}" dt="2022-06-16T02:45:24.304" v="181" actId="478"/>
          <ac:picMkLst>
            <pc:docMk/>
            <pc:sldMk cId="1587965707" sldId="256"/>
            <ac:picMk id="7" creationId="{767AF670-75F9-477E-668C-9A23BD32485F}"/>
          </ac:picMkLst>
        </pc:picChg>
      </pc:sldChg>
      <pc:sldChg chg="addSp modSp modAnim">
        <pc:chgData name="堤 優子" userId="4d0f32408c334d91" providerId="LiveId" clId="{09FBC0F2-69E8-4EE6-B6F7-3F6C4785AE68}" dt="2022-06-16T03:03:38.621" v="182"/>
        <pc:sldMkLst>
          <pc:docMk/>
          <pc:sldMk cId="511254627" sldId="257"/>
        </pc:sldMkLst>
        <pc:picChg chg="add mod">
          <ac:chgData name="堤 優子" userId="4d0f32408c334d91" providerId="LiveId" clId="{09FBC0F2-69E8-4EE6-B6F7-3F6C4785AE68}" dt="2022-06-16T03:03:38.621" v="182"/>
          <ac:picMkLst>
            <pc:docMk/>
            <pc:sldMk cId="511254627" sldId="257"/>
            <ac:picMk id="4" creationId="{C563D27A-DC75-4517-1525-6980F917036A}"/>
          </ac:picMkLst>
        </pc:picChg>
      </pc:sldChg>
      <pc:sldChg chg="addSp delSp modSp modTransition modAnim">
        <pc:chgData name="堤 優子" userId="4d0f32408c334d91" providerId="LiveId" clId="{09FBC0F2-69E8-4EE6-B6F7-3F6C4785AE68}" dt="2022-06-16T03:44:23.931" v="238"/>
        <pc:sldMkLst>
          <pc:docMk/>
          <pc:sldMk cId="553980260" sldId="258"/>
        </pc:sldMkLst>
        <pc:picChg chg="add del mod">
          <ac:chgData name="堤 優子" userId="4d0f32408c334d91" providerId="LiveId" clId="{09FBC0F2-69E8-4EE6-B6F7-3F6C4785AE68}" dt="2022-06-16T03:42:48.340" v="235"/>
          <ac:picMkLst>
            <pc:docMk/>
            <pc:sldMk cId="553980260" sldId="258"/>
            <ac:picMk id="5" creationId="{7E0B6F26-F27F-25BF-372A-D529F8D0EEDD}"/>
          </ac:picMkLst>
        </pc:picChg>
        <pc:picChg chg="add del mod">
          <ac:chgData name="堤 優子" userId="4d0f32408c334d91" providerId="LiveId" clId="{09FBC0F2-69E8-4EE6-B6F7-3F6C4785AE68}" dt="2022-06-16T03:43:03.738" v="237"/>
          <ac:picMkLst>
            <pc:docMk/>
            <pc:sldMk cId="553980260" sldId="258"/>
            <ac:picMk id="6" creationId="{2D5987DA-0876-2C3D-78E3-DBD72FA7A04A}"/>
          </ac:picMkLst>
        </pc:picChg>
        <pc:picChg chg="add mod">
          <ac:chgData name="堤 優子" userId="4d0f32408c334d91" providerId="LiveId" clId="{09FBC0F2-69E8-4EE6-B6F7-3F6C4785AE68}" dt="2022-06-16T03:44:23.931" v="238"/>
          <ac:picMkLst>
            <pc:docMk/>
            <pc:sldMk cId="553980260" sldId="258"/>
            <ac:picMk id="7" creationId="{490FD63F-9522-869A-411F-4409CDEAFEC6}"/>
          </ac:picMkLst>
        </pc:picChg>
      </pc:sldChg>
      <pc:sldChg chg="addSp delSp modSp modAnim">
        <pc:chgData name="堤 優子" userId="4d0f32408c334d91" providerId="LiveId" clId="{09FBC0F2-69E8-4EE6-B6F7-3F6C4785AE68}" dt="2022-06-16T03:07:08.218" v="183"/>
        <pc:sldMkLst>
          <pc:docMk/>
          <pc:sldMk cId="1406320767" sldId="259"/>
        </pc:sldMkLst>
        <pc:picChg chg="add del mod">
          <ac:chgData name="堤 優子" userId="4d0f32408c334d91" providerId="LiveId" clId="{09FBC0F2-69E8-4EE6-B6F7-3F6C4785AE68}" dt="2022-06-16T03:07:08.218" v="183"/>
          <ac:picMkLst>
            <pc:docMk/>
            <pc:sldMk cId="1406320767" sldId="259"/>
            <ac:picMk id="3" creationId="{8BB3C0A4-15B2-5C32-BFE5-CEDE6CE38F34}"/>
          </ac:picMkLst>
        </pc:picChg>
        <pc:picChg chg="add mod">
          <ac:chgData name="堤 優子" userId="4d0f32408c334d91" providerId="LiveId" clId="{09FBC0F2-69E8-4EE6-B6F7-3F6C4785AE68}" dt="2022-06-16T03:07:08.218" v="183"/>
          <ac:picMkLst>
            <pc:docMk/>
            <pc:sldMk cId="1406320767" sldId="259"/>
            <ac:picMk id="6" creationId="{587C7C29-3A8A-6C8A-A66C-9710357F05F1}"/>
          </ac:picMkLst>
        </pc:picChg>
      </pc:sldChg>
      <pc:sldChg chg="addSp modSp">
        <pc:chgData name="堤 優子" userId="4d0f32408c334d91" providerId="LiveId" clId="{09FBC0F2-69E8-4EE6-B6F7-3F6C4785AE68}" dt="2022-06-16T03:07:08.218" v="183"/>
        <pc:sldMkLst>
          <pc:docMk/>
          <pc:sldMk cId="3882421215" sldId="260"/>
        </pc:sldMkLst>
        <pc:picChg chg="add mod">
          <ac:chgData name="堤 優子" userId="4d0f32408c334d91" providerId="LiveId" clId="{09FBC0F2-69E8-4EE6-B6F7-3F6C4785AE68}" dt="2022-06-16T03:07:08.218" v="183"/>
          <ac:picMkLst>
            <pc:docMk/>
            <pc:sldMk cId="3882421215" sldId="260"/>
            <ac:picMk id="3" creationId="{C317F37C-C56C-40A7-3EAB-36B5FBC6BB33}"/>
          </ac:picMkLst>
        </pc:picChg>
      </pc:sldChg>
      <pc:sldChg chg="addSp delSp modSp modTransition modAnim">
        <pc:chgData name="堤 優子" userId="4d0f32408c334d91" providerId="LiveId" clId="{09FBC0F2-69E8-4EE6-B6F7-3F6C4785AE68}" dt="2022-06-16T03:22:06.008" v="227"/>
        <pc:sldMkLst>
          <pc:docMk/>
          <pc:sldMk cId="1222196380" sldId="262"/>
        </pc:sldMkLst>
        <pc:picChg chg="add del mod">
          <ac:chgData name="堤 優子" userId="4d0f32408c334d91" providerId="LiveId" clId="{09FBC0F2-69E8-4EE6-B6F7-3F6C4785AE68}" dt="2022-06-16T03:20:38.781" v="226"/>
          <ac:picMkLst>
            <pc:docMk/>
            <pc:sldMk cId="1222196380" sldId="262"/>
            <ac:picMk id="3" creationId="{8E804944-1646-0D40-469C-1B7D0E103D26}"/>
          </ac:picMkLst>
        </pc:picChg>
        <pc:picChg chg="add mod">
          <ac:chgData name="堤 優子" userId="4d0f32408c334d91" providerId="LiveId" clId="{09FBC0F2-69E8-4EE6-B6F7-3F6C4785AE68}" dt="2022-06-16T03:22:06.008" v="227"/>
          <ac:picMkLst>
            <pc:docMk/>
            <pc:sldMk cId="1222196380" sldId="262"/>
            <ac:picMk id="4" creationId="{9EDB182D-2AAD-5725-3CFB-568825F3C0DC}"/>
          </ac:picMkLst>
        </pc:picChg>
      </pc:sldChg>
      <pc:sldChg chg="addSp delSp modSp mod modTransition modAnim">
        <pc:chgData name="堤 優子" userId="4d0f32408c334d91" providerId="LiveId" clId="{09FBC0F2-69E8-4EE6-B6F7-3F6C4785AE68}" dt="2022-06-20T01:21:42.804" v="253"/>
        <pc:sldMkLst>
          <pc:docMk/>
          <pc:sldMk cId="1548404452" sldId="263"/>
        </pc:sldMkLst>
        <pc:spChg chg="add mod">
          <ac:chgData name="堤 優子" userId="4d0f32408c334d91" providerId="LiveId" clId="{09FBC0F2-69E8-4EE6-B6F7-3F6C4785AE68}" dt="2022-06-16T02:26:03.405" v="43" actId="2085"/>
          <ac:spMkLst>
            <pc:docMk/>
            <pc:sldMk cId="1548404452" sldId="263"/>
            <ac:spMk id="2" creationId="{4E06EE16-5B7F-449A-EAD2-F045C9995594}"/>
          </ac:spMkLst>
        </pc:spChg>
        <pc:spChg chg="add del">
          <ac:chgData name="堤 優子" userId="4d0f32408c334d91" providerId="LiveId" clId="{09FBC0F2-69E8-4EE6-B6F7-3F6C4785AE68}" dt="2022-06-16T02:27:24.904" v="45" actId="478"/>
          <ac:spMkLst>
            <pc:docMk/>
            <pc:sldMk cId="1548404452" sldId="263"/>
            <ac:spMk id="3" creationId="{C87FDA0F-3F75-5D9A-0B63-04D43B33840A}"/>
          </ac:spMkLst>
        </pc:spChg>
        <pc:spChg chg="add mod">
          <ac:chgData name="堤 優子" userId="4d0f32408c334d91" providerId="LiveId" clId="{09FBC0F2-69E8-4EE6-B6F7-3F6C4785AE68}" dt="2022-06-16T02:29:38.557" v="90" actId="13822"/>
          <ac:spMkLst>
            <pc:docMk/>
            <pc:sldMk cId="1548404452" sldId="263"/>
            <ac:spMk id="4" creationId="{57A13067-7427-0372-9F14-5D1D7FCD7F41}"/>
          </ac:spMkLst>
        </pc:spChg>
        <pc:picChg chg="add del mod">
          <ac:chgData name="堤 優子" userId="4d0f32408c334d91" providerId="LiveId" clId="{09FBC0F2-69E8-4EE6-B6F7-3F6C4785AE68}" dt="2022-06-20T01:20:14.403" v="252"/>
          <ac:picMkLst>
            <pc:docMk/>
            <pc:sldMk cId="1548404452" sldId="263"/>
            <ac:picMk id="3" creationId="{741D323E-F0B5-6026-F991-D4F412A902E6}"/>
          </ac:picMkLst>
        </pc:picChg>
        <pc:picChg chg="add del mod">
          <ac:chgData name="堤 優子" userId="4d0f32408c334d91" providerId="LiveId" clId="{09FBC0F2-69E8-4EE6-B6F7-3F6C4785AE68}" dt="2022-06-20T01:20:00.963" v="250"/>
          <ac:picMkLst>
            <pc:docMk/>
            <pc:sldMk cId="1548404452" sldId="263"/>
            <ac:picMk id="6" creationId="{8002E24C-6B2D-1993-9F93-ABAAA59EF799}"/>
          </ac:picMkLst>
        </pc:picChg>
        <pc:picChg chg="add mod">
          <ac:chgData name="堤 優子" userId="4d0f32408c334d91" providerId="LiveId" clId="{09FBC0F2-69E8-4EE6-B6F7-3F6C4785AE68}" dt="2022-06-20T01:21:42.804" v="253"/>
          <ac:picMkLst>
            <pc:docMk/>
            <pc:sldMk cId="1548404452" sldId="263"/>
            <ac:picMk id="7" creationId="{B344F9D5-69AA-DD55-0BCF-1A1A01411D8D}"/>
          </ac:picMkLst>
        </pc:picChg>
      </pc:sldChg>
      <pc:sldChg chg="addSp delSp modSp modTransition modAnim">
        <pc:chgData name="堤 優子" userId="4d0f32408c334d91" providerId="LiveId" clId="{09FBC0F2-69E8-4EE6-B6F7-3F6C4785AE68}" dt="2022-06-20T01:21:42.804" v="253"/>
        <pc:sldMkLst>
          <pc:docMk/>
          <pc:sldMk cId="3802956098" sldId="264"/>
        </pc:sldMkLst>
        <pc:picChg chg="add del mod">
          <ac:chgData name="堤 優子" userId="4d0f32408c334d91" providerId="LiveId" clId="{09FBC0F2-69E8-4EE6-B6F7-3F6C4785AE68}" dt="2022-06-16T03:07:14.750" v="184"/>
          <ac:picMkLst>
            <pc:docMk/>
            <pc:sldMk cId="3802956098" sldId="264"/>
            <ac:picMk id="2" creationId="{139BF75F-53C9-3C0C-98FC-4F92843BA3AB}"/>
          </ac:picMkLst>
        </pc:picChg>
        <pc:picChg chg="add mod">
          <ac:chgData name="堤 優子" userId="4d0f32408c334d91" providerId="LiveId" clId="{09FBC0F2-69E8-4EE6-B6F7-3F6C4785AE68}" dt="2022-06-20T01:21:42.804" v="253"/>
          <ac:picMkLst>
            <pc:docMk/>
            <pc:sldMk cId="3802956098" sldId="264"/>
            <ac:picMk id="2" creationId="{8CF13D20-662C-C1FF-42B7-2B35E0F43A3C}"/>
          </ac:picMkLst>
        </pc:picChg>
        <pc:picChg chg="add del mod">
          <ac:chgData name="堤 優子" userId="4d0f32408c334d91" providerId="LiveId" clId="{09FBC0F2-69E8-4EE6-B6F7-3F6C4785AE68}" dt="2022-06-20T01:21:42.804" v="253"/>
          <ac:picMkLst>
            <pc:docMk/>
            <pc:sldMk cId="3802956098" sldId="264"/>
            <ac:picMk id="3" creationId="{12FDC9F2-426A-72A0-102C-3CA3E89B45F3}"/>
          </ac:picMkLst>
        </pc:picChg>
      </pc:sldChg>
      <pc:sldChg chg="addSp delSp modSp mod modTransition delAnim modAnim">
        <pc:chgData name="堤 優子" userId="4d0f32408c334d91" providerId="LiveId" clId="{09FBC0F2-69E8-4EE6-B6F7-3F6C4785AE68}" dt="2022-06-16T03:14:52.377" v="205"/>
        <pc:sldMkLst>
          <pc:docMk/>
          <pc:sldMk cId="4162322979" sldId="266"/>
        </pc:sldMkLst>
        <pc:spChg chg="add del mod">
          <ac:chgData name="堤 優子" userId="4d0f32408c334d91" providerId="LiveId" clId="{09FBC0F2-69E8-4EE6-B6F7-3F6C4785AE68}" dt="2022-06-16T03:08:55.616" v="189" actId="478"/>
          <ac:spMkLst>
            <pc:docMk/>
            <pc:sldMk cId="4162322979" sldId="266"/>
            <ac:spMk id="12" creationId="{9980882D-71D7-2949-ED26-8BA1019A5F20}"/>
          </ac:spMkLst>
        </pc:spChg>
        <pc:picChg chg="add del mod">
          <ac:chgData name="堤 優子" userId="4d0f32408c334d91" providerId="LiveId" clId="{09FBC0F2-69E8-4EE6-B6F7-3F6C4785AE68}" dt="2022-06-16T03:08:31.253" v="186"/>
          <ac:picMkLst>
            <pc:docMk/>
            <pc:sldMk cId="4162322979" sldId="266"/>
            <ac:picMk id="3" creationId="{1673B317-5C5A-7A6E-046C-01E71E19C744}"/>
          </ac:picMkLst>
        </pc:picChg>
        <pc:picChg chg="add del mod">
          <ac:chgData name="堤 優子" userId="4d0f32408c334d91" providerId="LiveId" clId="{09FBC0F2-69E8-4EE6-B6F7-3F6C4785AE68}" dt="2022-06-16T03:10:35.005" v="193"/>
          <ac:picMkLst>
            <pc:docMk/>
            <pc:sldMk cId="4162322979" sldId="266"/>
            <ac:picMk id="7" creationId="{473C4B84-38BD-4BD1-2005-E89ED7D471D4}"/>
          </ac:picMkLst>
        </pc:picChg>
        <pc:picChg chg="add del mod">
          <ac:chgData name="堤 優子" userId="4d0f32408c334d91" providerId="LiveId" clId="{09FBC0F2-69E8-4EE6-B6F7-3F6C4785AE68}" dt="2022-06-16T03:11:00.574" v="196"/>
          <ac:picMkLst>
            <pc:docMk/>
            <pc:sldMk cId="4162322979" sldId="266"/>
            <ac:picMk id="9" creationId="{1A46CAC5-484B-3937-CF9E-52756DD016FF}"/>
          </ac:picMkLst>
        </pc:picChg>
        <pc:picChg chg="add del mod">
          <ac:chgData name="堤 優子" userId="4d0f32408c334d91" providerId="LiveId" clId="{09FBC0F2-69E8-4EE6-B6F7-3F6C4785AE68}" dt="2022-06-16T03:08:52.877" v="188" actId="478"/>
          <ac:picMkLst>
            <pc:docMk/>
            <pc:sldMk cId="4162322979" sldId="266"/>
            <ac:picMk id="11" creationId="{529087B2-D142-CA28-A4C7-B81BCD2F04CE}"/>
          </ac:picMkLst>
        </pc:picChg>
        <pc:picChg chg="add del mod">
          <ac:chgData name="堤 優子" userId="4d0f32408c334d91" providerId="LiveId" clId="{09FBC0F2-69E8-4EE6-B6F7-3F6C4785AE68}" dt="2022-06-16T03:13:37.260" v="203"/>
          <ac:picMkLst>
            <pc:docMk/>
            <pc:sldMk cId="4162322979" sldId="266"/>
            <ac:picMk id="13" creationId="{780BD5B9-CA62-89BC-3C83-A2AD59DF0621}"/>
          </ac:picMkLst>
        </pc:picChg>
        <pc:picChg chg="add del mod">
          <ac:chgData name="堤 優子" userId="4d0f32408c334d91" providerId="LiveId" clId="{09FBC0F2-69E8-4EE6-B6F7-3F6C4785AE68}" dt="2022-06-16T03:13:40.406" v="204"/>
          <ac:picMkLst>
            <pc:docMk/>
            <pc:sldMk cId="4162322979" sldId="266"/>
            <ac:picMk id="14" creationId="{B9650831-AA54-74C8-9110-1AB346E3C624}"/>
          </ac:picMkLst>
        </pc:picChg>
        <pc:picChg chg="add mod">
          <ac:chgData name="堤 優子" userId="4d0f32408c334d91" providerId="LiveId" clId="{09FBC0F2-69E8-4EE6-B6F7-3F6C4785AE68}" dt="2022-06-16T03:14:52.377" v="205"/>
          <ac:picMkLst>
            <pc:docMk/>
            <pc:sldMk cId="4162322979" sldId="266"/>
            <ac:picMk id="15" creationId="{A1D01EA9-893C-F989-3683-9AC22428F1D0}"/>
          </ac:picMkLst>
        </pc:picChg>
      </pc:sldChg>
      <pc:sldChg chg="addSp delSp modSp mod modTransition delAnim modAnim modNotes">
        <pc:chgData name="堤 優子" userId="4d0f32408c334d91" providerId="LiveId" clId="{09FBC0F2-69E8-4EE6-B6F7-3F6C4785AE68}" dt="2022-06-16T03:20:30.024" v="225"/>
        <pc:sldMkLst>
          <pc:docMk/>
          <pc:sldMk cId="4273360719" sldId="268"/>
        </pc:sldMkLst>
        <pc:spChg chg="add del mod">
          <ac:chgData name="堤 優子" userId="4d0f32408c334d91" providerId="LiveId" clId="{09FBC0F2-69E8-4EE6-B6F7-3F6C4785AE68}" dt="2022-06-16T02:43:07.045" v="171" actId="478"/>
          <ac:spMkLst>
            <pc:docMk/>
            <pc:sldMk cId="4273360719" sldId="268"/>
            <ac:spMk id="2" creationId="{D7AD7C51-597A-4904-4CDB-79B7F30B1764}"/>
          </ac:spMkLst>
        </pc:spChg>
        <pc:spChg chg="add del mod">
          <ac:chgData name="堤 優子" userId="4d0f32408c334d91" providerId="LiveId" clId="{09FBC0F2-69E8-4EE6-B6F7-3F6C4785AE68}" dt="2022-06-16T02:43:05.296" v="170" actId="478"/>
          <ac:spMkLst>
            <pc:docMk/>
            <pc:sldMk cId="4273360719" sldId="268"/>
            <ac:spMk id="7" creationId="{F66E066B-AEAF-797E-C1CD-EE62DB47C7EC}"/>
          </ac:spMkLst>
        </pc:spChg>
        <pc:spChg chg="add del mod">
          <ac:chgData name="堤 優子" userId="4d0f32408c334d91" providerId="LiveId" clId="{09FBC0F2-69E8-4EE6-B6F7-3F6C4785AE68}" dt="2022-06-16T02:43:08.781" v="172" actId="478"/>
          <ac:spMkLst>
            <pc:docMk/>
            <pc:sldMk cId="4273360719" sldId="268"/>
            <ac:spMk id="8" creationId="{EB930478-2ECF-ECE4-2AE0-B12484E9DCA1}"/>
          </ac:spMkLst>
        </pc:spChg>
        <pc:spChg chg="add del mod">
          <ac:chgData name="堤 優子" userId="4d0f32408c334d91" providerId="LiveId" clId="{09FBC0F2-69E8-4EE6-B6F7-3F6C4785AE68}" dt="2022-06-16T02:43:01.752" v="168" actId="478"/>
          <ac:spMkLst>
            <pc:docMk/>
            <pc:sldMk cId="4273360719" sldId="268"/>
            <ac:spMk id="10" creationId="{1FE7112C-76E0-DAD0-56A2-615AC5DBE600}"/>
          </ac:spMkLst>
        </pc:spChg>
        <pc:spChg chg="mod">
          <ac:chgData name="堤 優子" userId="4d0f32408c334d91" providerId="LiveId" clId="{09FBC0F2-69E8-4EE6-B6F7-3F6C4785AE68}" dt="2022-06-16T03:15:05.702" v="218" actId="20577"/>
          <ac:spMkLst>
            <pc:docMk/>
            <pc:sldMk cId="4273360719" sldId="268"/>
            <ac:spMk id="11" creationId="{A61058FA-BCDA-5F59-56DC-58CED5654EA9}"/>
          </ac:spMkLst>
        </pc:spChg>
        <pc:spChg chg="add del mod">
          <ac:chgData name="堤 優子" userId="4d0f32408c334d91" providerId="LiveId" clId="{09FBC0F2-69E8-4EE6-B6F7-3F6C4785AE68}" dt="2022-06-16T02:42:51.099" v="166" actId="478"/>
          <ac:spMkLst>
            <pc:docMk/>
            <pc:sldMk cId="4273360719" sldId="268"/>
            <ac:spMk id="12" creationId="{801F5640-4441-62C3-5CBB-A6A66642B810}"/>
          </ac:spMkLst>
        </pc:spChg>
        <pc:spChg chg="add mod">
          <ac:chgData name="堤 優子" userId="4d0f32408c334d91" providerId="LiveId" clId="{09FBC0F2-69E8-4EE6-B6F7-3F6C4785AE68}" dt="2022-06-16T02:36:47.191" v="124" actId="571"/>
          <ac:spMkLst>
            <pc:docMk/>
            <pc:sldMk cId="4273360719" sldId="268"/>
            <ac:spMk id="13" creationId="{91F81C59-5500-DCA2-8D2B-6F6F5F129CDE}"/>
          </ac:spMkLst>
        </pc:spChg>
        <pc:spChg chg="add del mod">
          <ac:chgData name="堤 優子" userId="4d0f32408c334d91" providerId="LiveId" clId="{09FBC0F2-69E8-4EE6-B6F7-3F6C4785AE68}" dt="2022-06-16T02:43:10.825" v="173" actId="478"/>
          <ac:spMkLst>
            <pc:docMk/>
            <pc:sldMk cId="4273360719" sldId="268"/>
            <ac:spMk id="14" creationId="{5612FA88-D1F4-8DE1-9AA7-A22C694DBDB4}"/>
          </ac:spMkLst>
        </pc:spChg>
        <pc:spChg chg="add del mod">
          <ac:chgData name="堤 優子" userId="4d0f32408c334d91" providerId="LiveId" clId="{09FBC0F2-69E8-4EE6-B6F7-3F6C4785AE68}" dt="2022-06-16T02:42:52.952" v="167" actId="478"/>
          <ac:spMkLst>
            <pc:docMk/>
            <pc:sldMk cId="4273360719" sldId="268"/>
            <ac:spMk id="15" creationId="{5915D628-FDAD-ACEC-063F-547C614FBFCA}"/>
          </ac:spMkLst>
        </pc:spChg>
        <pc:spChg chg="add mod">
          <ac:chgData name="堤 優子" userId="4d0f32408c334d91" providerId="LiveId" clId="{09FBC0F2-69E8-4EE6-B6F7-3F6C4785AE68}" dt="2022-06-16T02:37:25.496" v="130" actId="571"/>
          <ac:spMkLst>
            <pc:docMk/>
            <pc:sldMk cId="4273360719" sldId="268"/>
            <ac:spMk id="16" creationId="{5AA7DB19-4361-9A9D-21C9-957489A4491D}"/>
          </ac:spMkLst>
        </pc:spChg>
        <pc:spChg chg="add del mod">
          <ac:chgData name="堤 優子" userId="4d0f32408c334d91" providerId="LiveId" clId="{09FBC0F2-69E8-4EE6-B6F7-3F6C4785AE68}" dt="2022-06-16T02:43:12.854" v="174" actId="478"/>
          <ac:spMkLst>
            <pc:docMk/>
            <pc:sldMk cId="4273360719" sldId="268"/>
            <ac:spMk id="17" creationId="{459D5E2B-AA66-42B3-BBCE-37D4210A88CE}"/>
          </ac:spMkLst>
        </pc:spChg>
        <pc:spChg chg="add del mod">
          <ac:chgData name="堤 優子" userId="4d0f32408c334d91" providerId="LiveId" clId="{09FBC0F2-69E8-4EE6-B6F7-3F6C4785AE68}" dt="2022-06-16T02:43:03.538" v="169" actId="478"/>
          <ac:spMkLst>
            <pc:docMk/>
            <pc:sldMk cId="4273360719" sldId="268"/>
            <ac:spMk id="18" creationId="{859F360D-CA83-7966-0BC0-67E91BE0CF09}"/>
          </ac:spMkLst>
        </pc:spChg>
        <pc:spChg chg="add del mod">
          <ac:chgData name="堤 優子" userId="4d0f32408c334d91" providerId="LiveId" clId="{09FBC0F2-69E8-4EE6-B6F7-3F6C4785AE68}" dt="2022-06-16T02:42:49.790" v="165" actId="478"/>
          <ac:spMkLst>
            <pc:docMk/>
            <pc:sldMk cId="4273360719" sldId="268"/>
            <ac:spMk id="19" creationId="{7C9216EF-DF7A-F6F7-39F0-C9DE142807F8}"/>
          </ac:spMkLst>
        </pc:spChg>
        <pc:spChg chg="add del mod">
          <ac:chgData name="堤 優子" userId="4d0f32408c334d91" providerId="LiveId" clId="{09FBC0F2-69E8-4EE6-B6F7-3F6C4785AE68}" dt="2022-06-16T02:42:47.929" v="164" actId="478"/>
          <ac:spMkLst>
            <pc:docMk/>
            <pc:sldMk cId="4273360719" sldId="268"/>
            <ac:spMk id="20" creationId="{9C0A9895-E7C0-3F7D-4CC5-463C9117BF9E}"/>
          </ac:spMkLst>
        </pc:spChg>
        <pc:spChg chg="add del mod">
          <ac:chgData name="堤 優子" userId="4d0f32408c334d91" providerId="LiveId" clId="{09FBC0F2-69E8-4EE6-B6F7-3F6C4785AE68}" dt="2022-06-16T02:42:42.839" v="163" actId="478"/>
          <ac:spMkLst>
            <pc:docMk/>
            <pc:sldMk cId="4273360719" sldId="268"/>
            <ac:spMk id="21" creationId="{1404B2FC-75BC-AA51-7DEF-0A3130837970}"/>
          </ac:spMkLst>
        </pc:spChg>
        <pc:spChg chg="add del mod">
          <ac:chgData name="堤 優子" userId="4d0f32408c334d91" providerId="LiveId" clId="{09FBC0F2-69E8-4EE6-B6F7-3F6C4785AE68}" dt="2022-06-16T02:42:42.839" v="163" actId="478"/>
          <ac:spMkLst>
            <pc:docMk/>
            <pc:sldMk cId="4273360719" sldId="268"/>
            <ac:spMk id="22" creationId="{027CC605-8BC9-7BD4-BA3A-A54C4975CC5E}"/>
          </ac:spMkLst>
        </pc:spChg>
        <pc:spChg chg="add mod">
          <ac:chgData name="堤 優子" userId="4d0f32408c334d91" providerId="LiveId" clId="{09FBC0F2-69E8-4EE6-B6F7-3F6C4785AE68}" dt="2022-06-16T02:42:33.615" v="162" actId="571"/>
          <ac:spMkLst>
            <pc:docMk/>
            <pc:sldMk cId="4273360719" sldId="268"/>
            <ac:spMk id="23" creationId="{BF69A573-530E-5198-111F-1A8882F2839A}"/>
          </ac:spMkLst>
        </pc:spChg>
        <pc:spChg chg="add mod">
          <ac:chgData name="堤 優子" userId="4d0f32408c334d91" providerId="LiveId" clId="{09FBC0F2-69E8-4EE6-B6F7-3F6C4785AE68}" dt="2022-06-16T02:42:33.615" v="162" actId="571"/>
          <ac:spMkLst>
            <pc:docMk/>
            <pc:sldMk cId="4273360719" sldId="268"/>
            <ac:spMk id="24" creationId="{D64B73D4-9981-70E0-C7D7-6AFB0F5CF043}"/>
          </ac:spMkLst>
        </pc:spChg>
        <pc:picChg chg="add del mod">
          <ac:chgData name="堤 優子" userId="4d0f32408c334d91" providerId="LiveId" clId="{09FBC0F2-69E8-4EE6-B6F7-3F6C4785AE68}" dt="2022-06-16T03:10:54.352" v="194"/>
          <ac:picMkLst>
            <pc:docMk/>
            <pc:sldMk cId="4273360719" sldId="268"/>
            <ac:picMk id="3" creationId="{E1C9EFFF-3259-E259-6904-79EBE56AAFF3}"/>
          </ac:picMkLst>
        </pc:picChg>
        <pc:picChg chg="add del mod">
          <ac:chgData name="堤 優子" userId="4d0f32408c334d91" providerId="LiveId" clId="{09FBC0F2-69E8-4EE6-B6F7-3F6C4785AE68}" dt="2022-06-16T03:10:56.829" v="195"/>
          <ac:picMkLst>
            <pc:docMk/>
            <pc:sldMk cId="4273360719" sldId="268"/>
            <ac:picMk id="4" creationId="{07E8A07A-DAA7-1550-98DC-8F5DB397394F}"/>
          </ac:picMkLst>
        </pc:picChg>
        <pc:picChg chg="add del mod">
          <ac:chgData name="堤 優子" userId="4d0f32408c334d91" providerId="LiveId" clId="{09FBC0F2-69E8-4EE6-B6F7-3F6C4785AE68}" dt="2022-06-16T03:14:52.377" v="205"/>
          <ac:picMkLst>
            <pc:docMk/>
            <pc:sldMk cId="4273360719" sldId="268"/>
            <ac:picMk id="5" creationId="{5D2F40CA-E67F-05A4-A4C4-ACEE9D009C4B}"/>
          </ac:picMkLst>
        </pc:picChg>
        <pc:picChg chg="add del mod">
          <ac:chgData name="堤 優子" userId="4d0f32408c334d91" providerId="LiveId" clId="{09FBC0F2-69E8-4EE6-B6F7-3F6C4785AE68}" dt="2022-06-16T03:14:55.289" v="206"/>
          <ac:picMkLst>
            <pc:docMk/>
            <pc:sldMk cId="4273360719" sldId="268"/>
            <ac:picMk id="6" creationId="{73A7CC20-1BF2-7931-B708-84257393A015}"/>
          </ac:picMkLst>
        </pc:picChg>
        <pc:picChg chg="add mod">
          <ac:chgData name="堤 優子" userId="4d0f32408c334d91" providerId="LiveId" clId="{09FBC0F2-69E8-4EE6-B6F7-3F6C4785AE68}" dt="2022-06-16T02:42:33.057" v="161" actId="571"/>
          <ac:picMkLst>
            <pc:docMk/>
            <pc:sldMk cId="4273360719" sldId="268"/>
            <ac:picMk id="25" creationId="{75E10DC6-12E6-B074-BC0C-23411E15E996}"/>
          </ac:picMkLst>
        </pc:picChg>
        <pc:picChg chg="add del mod">
          <ac:chgData name="堤 優子" userId="4d0f32408c334d91" providerId="LiveId" clId="{09FBC0F2-69E8-4EE6-B6F7-3F6C4785AE68}" dt="2022-06-16T03:16:16.242" v="220"/>
          <ac:picMkLst>
            <pc:docMk/>
            <pc:sldMk cId="4273360719" sldId="268"/>
            <ac:picMk id="26" creationId="{8A835825-7490-064C-0857-C299DC2A245E}"/>
          </ac:picMkLst>
        </pc:picChg>
        <pc:picChg chg="add del mod">
          <ac:chgData name="堤 優子" userId="4d0f32408c334d91" providerId="LiveId" clId="{09FBC0F2-69E8-4EE6-B6F7-3F6C4785AE68}" dt="2022-06-16T03:17:17.525" v="222"/>
          <ac:picMkLst>
            <pc:docMk/>
            <pc:sldMk cId="4273360719" sldId="268"/>
            <ac:picMk id="27" creationId="{782B2192-0D43-51CE-3930-4E9F4EA32E43}"/>
          </ac:picMkLst>
        </pc:picChg>
        <pc:picChg chg="add del mod">
          <ac:chgData name="堤 優子" userId="4d0f32408c334d91" providerId="LiveId" clId="{09FBC0F2-69E8-4EE6-B6F7-3F6C4785AE68}" dt="2022-06-16T03:20:30.024" v="225"/>
          <ac:picMkLst>
            <pc:docMk/>
            <pc:sldMk cId="4273360719" sldId="268"/>
            <ac:picMk id="28" creationId="{69917E41-33B3-06B2-6D80-B76BCF5C4973}"/>
          </ac:picMkLst>
        </pc:picChg>
        <pc:picChg chg="add mod">
          <ac:chgData name="堤 優子" userId="4d0f32408c334d91" providerId="LiveId" clId="{09FBC0F2-69E8-4EE6-B6F7-3F6C4785AE68}" dt="2022-06-16T03:20:30.024" v="225"/>
          <ac:picMkLst>
            <pc:docMk/>
            <pc:sldMk cId="4273360719" sldId="268"/>
            <ac:picMk id="29" creationId="{A7E70647-7EF7-00F2-9089-B68BE093875E}"/>
          </ac:picMkLst>
        </pc:picChg>
        <pc:picChg chg="mod">
          <ac:chgData name="堤 優子" userId="4d0f32408c334d91" providerId="LiveId" clId="{09FBC0F2-69E8-4EE6-B6F7-3F6C4785AE68}" dt="2022-06-16T02:37:53.939" v="135" actId="1076"/>
          <ac:picMkLst>
            <pc:docMk/>
            <pc:sldMk cId="4273360719" sldId="268"/>
            <ac:picMk id="4104" creationId="{E668260E-3B43-0183-2319-FCE4160BEAD8}"/>
          </ac:picMkLst>
        </pc:picChg>
      </pc:sldChg>
      <pc:sldChg chg="addSp delSp modSp modTransition modAnim">
        <pc:chgData name="堤 優子" userId="4d0f32408c334d91" providerId="LiveId" clId="{09FBC0F2-69E8-4EE6-B6F7-3F6C4785AE68}" dt="2022-06-16T03:37:31.606" v="233"/>
        <pc:sldMkLst>
          <pc:docMk/>
          <pc:sldMk cId="2984702135" sldId="269"/>
        </pc:sldMkLst>
        <pc:picChg chg="add del mod">
          <ac:chgData name="堤 優子" userId="4d0f32408c334d91" providerId="LiveId" clId="{09FBC0F2-69E8-4EE6-B6F7-3F6C4785AE68}" dt="2022-06-16T03:22:08.600" v="228"/>
          <ac:picMkLst>
            <pc:docMk/>
            <pc:sldMk cId="2984702135" sldId="269"/>
            <ac:picMk id="3" creationId="{BF5816F3-4340-6D6E-E035-698FDF569B1B}"/>
          </ac:picMkLst>
        </pc:picChg>
        <pc:picChg chg="add del mod">
          <ac:chgData name="堤 優子" userId="4d0f32408c334d91" providerId="LiveId" clId="{09FBC0F2-69E8-4EE6-B6F7-3F6C4785AE68}" dt="2022-06-16T03:23:03.004" v="230"/>
          <ac:picMkLst>
            <pc:docMk/>
            <pc:sldMk cId="2984702135" sldId="269"/>
            <ac:picMk id="5" creationId="{1CED5CF8-F5FB-9340-2B7A-745D57CB076C}"/>
          </ac:picMkLst>
        </pc:picChg>
        <pc:picChg chg="add del mod">
          <ac:chgData name="堤 優子" userId="4d0f32408c334d91" providerId="LiveId" clId="{09FBC0F2-69E8-4EE6-B6F7-3F6C4785AE68}" dt="2022-06-16T03:36:17.411" v="232"/>
          <ac:picMkLst>
            <pc:docMk/>
            <pc:sldMk cId="2984702135" sldId="269"/>
            <ac:picMk id="6" creationId="{CF2196C4-8AA3-8802-7979-42C006E2086C}"/>
          </ac:picMkLst>
        </pc:picChg>
        <pc:picChg chg="add mod">
          <ac:chgData name="堤 優子" userId="4d0f32408c334d91" providerId="LiveId" clId="{09FBC0F2-69E8-4EE6-B6F7-3F6C4785AE68}" dt="2022-06-16T03:37:31.606" v="233"/>
          <ac:picMkLst>
            <pc:docMk/>
            <pc:sldMk cId="2984702135" sldId="269"/>
            <ac:picMk id="8" creationId="{FD6E8AB1-55D3-E226-5C73-78683663A428}"/>
          </ac:picMkLst>
        </pc:picChg>
      </pc:sldChg>
      <pc:sldChg chg="addSp delSp modSp modAnim">
        <pc:chgData name="堤 優子" userId="4d0f32408c334d91" providerId="LiveId" clId="{09FBC0F2-69E8-4EE6-B6F7-3F6C4785AE68}" dt="2022-06-16T03:38:43.106" v="234"/>
        <pc:sldMkLst>
          <pc:docMk/>
          <pc:sldMk cId="1024039470" sldId="270"/>
        </pc:sldMkLst>
        <pc:picChg chg="add del mod">
          <ac:chgData name="堤 優子" userId="4d0f32408c334d91" providerId="LiveId" clId="{09FBC0F2-69E8-4EE6-B6F7-3F6C4785AE68}" dt="2022-06-16T03:38:43.106" v="234"/>
          <ac:picMkLst>
            <pc:docMk/>
            <pc:sldMk cId="1024039470" sldId="270"/>
            <ac:picMk id="4" creationId="{E52F7D37-EFAE-8D27-09CA-46D1011BFFCF}"/>
          </ac:picMkLst>
        </pc:picChg>
        <pc:picChg chg="add mod">
          <ac:chgData name="堤 優子" userId="4d0f32408c334d91" providerId="LiveId" clId="{09FBC0F2-69E8-4EE6-B6F7-3F6C4785AE68}" dt="2022-06-16T03:38:43.106" v="234"/>
          <ac:picMkLst>
            <pc:docMk/>
            <pc:sldMk cId="1024039470" sldId="270"/>
            <ac:picMk id="5" creationId="{95AB47A5-C0B0-886A-3659-F8EAB6BFBE68}"/>
          </ac:picMkLst>
        </pc:picChg>
      </pc:sldChg>
      <pc:sldChg chg="addSp delSp modSp modTransition modAnim">
        <pc:chgData name="堤 優子" userId="4d0f32408c334d91" providerId="LiveId" clId="{09FBC0F2-69E8-4EE6-B6F7-3F6C4785AE68}" dt="2022-06-16T03:55:14.377" v="249"/>
        <pc:sldMkLst>
          <pc:docMk/>
          <pc:sldMk cId="697817302" sldId="271"/>
        </pc:sldMkLst>
        <pc:picChg chg="add del mod">
          <ac:chgData name="堤 優子" userId="4d0f32408c334d91" providerId="LiveId" clId="{09FBC0F2-69E8-4EE6-B6F7-3F6C4785AE68}" dt="2022-06-16T03:18:16.122" v="224"/>
          <ac:picMkLst>
            <pc:docMk/>
            <pc:sldMk cId="697817302" sldId="271"/>
            <ac:picMk id="2" creationId="{3DD20E3E-786C-60D3-D70A-9B7EF8EE59CC}"/>
          </ac:picMkLst>
        </pc:picChg>
        <pc:picChg chg="add del mod">
          <ac:chgData name="堤 優子" userId="4d0f32408c334d91" providerId="LiveId" clId="{09FBC0F2-69E8-4EE6-B6F7-3F6C4785AE68}" dt="2022-06-16T03:45:28.069" v="239"/>
          <ac:picMkLst>
            <pc:docMk/>
            <pc:sldMk cId="697817302" sldId="271"/>
            <ac:picMk id="3" creationId="{F35331D9-A6FF-750D-1DFC-4FEAF59CCF27}"/>
          </ac:picMkLst>
        </pc:picChg>
        <pc:picChg chg="add del mod">
          <ac:chgData name="堤 優子" userId="4d0f32408c334d91" providerId="LiveId" clId="{09FBC0F2-69E8-4EE6-B6F7-3F6C4785AE68}" dt="2022-06-16T03:46:07.468" v="241"/>
          <ac:picMkLst>
            <pc:docMk/>
            <pc:sldMk cId="697817302" sldId="271"/>
            <ac:picMk id="4" creationId="{FBE35053-84E5-66E5-E67D-2533FF801C7E}"/>
          </ac:picMkLst>
        </pc:picChg>
        <pc:picChg chg="add del mod">
          <ac:chgData name="堤 優子" userId="4d0f32408c334d91" providerId="LiveId" clId="{09FBC0F2-69E8-4EE6-B6F7-3F6C4785AE68}" dt="2022-06-16T03:46:40.412" v="243"/>
          <ac:picMkLst>
            <pc:docMk/>
            <pc:sldMk cId="697817302" sldId="271"/>
            <ac:picMk id="5" creationId="{8019FA3C-EE4D-1F55-483F-2A4739318829}"/>
          </ac:picMkLst>
        </pc:picChg>
        <pc:picChg chg="add del mod">
          <ac:chgData name="堤 優子" userId="4d0f32408c334d91" providerId="LiveId" clId="{09FBC0F2-69E8-4EE6-B6F7-3F6C4785AE68}" dt="2022-06-16T03:53:32.633" v="245"/>
          <ac:picMkLst>
            <pc:docMk/>
            <pc:sldMk cId="697817302" sldId="271"/>
            <ac:picMk id="6" creationId="{4E067C4A-546C-FA15-4DEF-451C082219BA}"/>
          </ac:picMkLst>
        </pc:picChg>
        <pc:picChg chg="add del mod">
          <ac:chgData name="堤 優子" userId="4d0f32408c334d91" providerId="LiveId" clId="{09FBC0F2-69E8-4EE6-B6F7-3F6C4785AE68}" dt="2022-06-16T03:54:11.471" v="246"/>
          <ac:picMkLst>
            <pc:docMk/>
            <pc:sldMk cId="697817302" sldId="271"/>
            <ac:picMk id="7" creationId="{0A5FFB34-2AF0-E27A-EBEA-7B11EC161C51}"/>
          </ac:picMkLst>
        </pc:picChg>
        <pc:picChg chg="add del mod">
          <ac:chgData name="堤 優子" userId="4d0f32408c334d91" providerId="LiveId" clId="{09FBC0F2-69E8-4EE6-B6F7-3F6C4785AE68}" dt="2022-06-16T03:54:27.124" v="248"/>
          <ac:picMkLst>
            <pc:docMk/>
            <pc:sldMk cId="697817302" sldId="271"/>
            <ac:picMk id="8" creationId="{E6D58789-E9F1-B872-8C7E-4C2BFF011075}"/>
          </ac:picMkLst>
        </pc:picChg>
        <pc:picChg chg="add mod">
          <ac:chgData name="堤 優子" userId="4d0f32408c334d91" providerId="LiveId" clId="{09FBC0F2-69E8-4EE6-B6F7-3F6C4785AE68}" dt="2022-06-16T03:55:14.377" v="249"/>
          <ac:picMkLst>
            <pc:docMk/>
            <pc:sldMk cId="697817302" sldId="271"/>
            <ac:picMk id="9" creationId="{3136FD2B-EBA1-3602-584B-5AB8BB4B3621}"/>
          </ac:picMkLst>
        </pc:picChg>
      </pc:sldChg>
      <pc:sldChg chg="addSp delSp modSp new">
        <pc:chgData name="堤 優子" userId="4d0f32408c334d91" providerId="LiveId" clId="{09FBC0F2-69E8-4EE6-B6F7-3F6C4785AE68}" dt="2022-06-16T03:38:43.106" v="234"/>
        <pc:sldMkLst>
          <pc:docMk/>
          <pc:sldMk cId="2869043541" sldId="272"/>
        </pc:sldMkLst>
        <pc:picChg chg="add mod">
          <ac:chgData name="堤 優子" userId="4d0f32408c334d91" providerId="LiveId" clId="{09FBC0F2-69E8-4EE6-B6F7-3F6C4785AE68}" dt="2022-06-16T02:45:13.708" v="180" actId="931"/>
          <ac:picMkLst>
            <pc:docMk/>
            <pc:sldMk cId="2869043541" sldId="272"/>
            <ac:picMk id="3" creationId="{77E3E33B-2B31-83D1-162F-77E5D2E337D5}"/>
          </ac:picMkLst>
        </pc:picChg>
        <pc:picChg chg="add del mod">
          <ac:chgData name="堤 優子" userId="4d0f32408c334d91" providerId="LiveId" clId="{09FBC0F2-69E8-4EE6-B6F7-3F6C4785AE68}" dt="2022-06-16T03:38:43.106" v="234"/>
          <ac:picMkLst>
            <pc:docMk/>
            <pc:sldMk cId="2869043541" sldId="272"/>
            <ac:picMk id="4" creationId="{B8B6EB71-E5F8-5001-FE7B-C0F043190E85}"/>
          </ac:picMkLst>
        </pc:picChg>
        <pc:picChg chg="add mod">
          <ac:chgData name="堤 優子" userId="4d0f32408c334d91" providerId="LiveId" clId="{09FBC0F2-69E8-4EE6-B6F7-3F6C4785AE68}" dt="2022-06-16T03:38:43.106" v="234"/>
          <ac:picMkLst>
            <pc:docMk/>
            <pc:sldMk cId="2869043541" sldId="272"/>
            <ac:picMk id="5" creationId="{FFF32163-3CC6-002C-ACD0-A1FF6947104B}"/>
          </ac:picMkLst>
        </pc:picChg>
      </pc:sldChg>
    </pc:docChg>
  </pc:docChgLst>
  <pc:docChgLst>
    <pc:chgData name="堤 優子" userId="4d0f32408c334d91" providerId="LiveId" clId="{6C9E068E-F8C1-4A02-829A-2DADD9DF163B}"/>
    <pc:docChg chg="custSel addSld modSld sldOrd">
      <pc:chgData name="堤 優子" userId="4d0f32408c334d91" providerId="LiveId" clId="{6C9E068E-F8C1-4A02-829A-2DADD9DF163B}" dt="2022-08-04T04:30:33.180" v="551"/>
      <pc:docMkLst>
        <pc:docMk/>
      </pc:docMkLst>
      <pc:sldChg chg="addSp delSp modSp mod">
        <pc:chgData name="堤 優子" userId="4d0f32408c334d91" providerId="LiveId" clId="{6C9E068E-F8C1-4A02-829A-2DADD9DF163B}" dt="2022-08-04T04:30:33.180" v="551"/>
        <pc:sldMkLst>
          <pc:docMk/>
          <pc:sldMk cId="511254627" sldId="257"/>
        </pc:sldMkLst>
        <pc:spChg chg="mod">
          <ac:chgData name="堤 優子" userId="4d0f32408c334d91" providerId="LiveId" clId="{6C9E068E-F8C1-4A02-829A-2DADD9DF163B}" dt="2022-08-04T03:20:49.987" v="77" actId="20577"/>
          <ac:spMkLst>
            <pc:docMk/>
            <pc:sldMk cId="511254627" sldId="257"/>
            <ac:spMk id="3" creationId="{C83FFE7B-192C-1262-2D92-6E74DC215B15}"/>
          </ac:spMkLst>
        </pc:spChg>
        <pc:picChg chg="del">
          <ac:chgData name="堤 優子" userId="4d0f32408c334d91" providerId="LiveId" clId="{6C9E068E-F8C1-4A02-829A-2DADD9DF163B}" dt="2022-08-04T03:31:05.354" v="307"/>
          <ac:picMkLst>
            <pc:docMk/>
            <pc:sldMk cId="511254627" sldId="257"/>
            <ac:picMk id="4" creationId="{C563D27A-DC75-4517-1525-6980F917036A}"/>
          </ac:picMkLst>
        </pc:picChg>
        <pc:picChg chg="add del mod">
          <ac:chgData name="堤 優子" userId="4d0f32408c334d91" providerId="LiveId" clId="{6C9E068E-F8C1-4A02-829A-2DADD9DF163B}" dt="2022-08-04T04:30:33.180" v="551"/>
          <ac:picMkLst>
            <pc:docMk/>
            <pc:sldMk cId="511254627" sldId="257"/>
            <ac:picMk id="5" creationId="{CC4E245D-25BE-1B5C-CB36-6BDF8FA88044}"/>
          </ac:picMkLst>
        </pc:picChg>
        <pc:picChg chg="add mod">
          <ac:chgData name="堤 優子" userId="4d0f32408c334d91" providerId="LiveId" clId="{6C9E068E-F8C1-4A02-829A-2DADD9DF163B}" dt="2022-08-04T04:30:33.180" v="551"/>
          <ac:picMkLst>
            <pc:docMk/>
            <pc:sldMk cId="511254627" sldId="257"/>
            <ac:picMk id="6" creationId="{73F05853-6A9C-1273-FD6D-3666F6FE8177}"/>
          </ac:picMkLst>
        </pc:picChg>
      </pc:sldChg>
      <pc:sldChg chg="addSp delSp modSp mod modTransition modAnim">
        <pc:chgData name="堤 優子" userId="4d0f32408c334d91" providerId="LiveId" clId="{6C9E068E-F8C1-4A02-829A-2DADD9DF163B}" dt="2022-08-04T04:26:18.642" v="549"/>
        <pc:sldMkLst>
          <pc:docMk/>
          <pc:sldMk cId="3802956098" sldId="264"/>
        </pc:sldMkLst>
        <pc:picChg chg="del mod">
          <ac:chgData name="堤 優子" userId="4d0f32408c334d91" providerId="LiveId" clId="{6C9E068E-F8C1-4A02-829A-2DADD9DF163B}" dt="2022-08-04T04:25:24.741" v="547"/>
          <ac:picMkLst>
            <pc:docMk/>
            <pc:sldMk cId="3802956098" sldId="264"/>
            <ac:picMk id="2" creationId="{8CF13D20-662C-C1FF-42B7-2B35E0F43A3C}"/>
          </ac:picMkLst>
        </pc:picChg>
        <pc:picChg chg="add del mod">
          <ac:chgData name="堤 優子" userId="4d0f32408c334d91" providerId="LiveId" clId="{6C9E068E-F8C1-4A02-829A-2DADD9DF163B}" dt="2022-08-04T04:25:29.261" v="548"/>
          <ac:picMkLst>
            <pc:docMk/>
            <pc:sldMk cId="3802956098" sldId="264"/>
            <ac:picMk id="3" creationId="{FE36E5F3-0A98-C549-0AE8-4C405BE7E0A5}"/>
          </ac:picMkLst>
        </pc:picChg>
        <pc:picChg chg="add mod">
          <ac:chgData name="堤 優子" userId="4d0f32408c334d91" providerId="LiveId" clId="{6C9E068E-F8C1-4A02-829A-2DADD9DF163B}" dt="2022-08-04T04:26:18.642" v="549"/>
          <ac:picMkLst>
            <pc:docMk/>
            <pc:sldMk cId="3802956098" sldId="264"/>
            <ac:picMk id="5" creationId="{1E1BC5E6-2D77-D139-7732-E4FDB5D5E4A5}"/>
          </ac:picMkLst>
        </pc:picChg>
      </pc:sldChg>
      <pc:sldChg chg="addSp delSp modSp">
        <pc:chgData name="堤 優子" userId="4d0f32408c334d91" providerId="LiveId" clId="{6C9E068E-F8C1-4A02-829A-2DADD9DF163B}" dt="2022-08-04T04:28:32.388" v="550"/>
        <pc:sldMkLst>
          <pc:docMk/>
          <pc:sldMk cId="2869043541" sldId="272"/>
        </pc:sldMkLst>
        <pc:picChg chg="add mod">
          <ac:chgData name="堤 優子" userId="4d0f32408c334d91" providerId="LiveId" clId="{6C9E068E-F8C1-4A02-829A-2DADD9DF163B}" dt="2022-08-04T04:28:32.388" v="550"/>
          <ac:picMkLst>
            <pc:docMk/>
            <pc:sldMk cId="2869043541" sldId="272"/>
            <ac:picMk id="2" creationId="{3D62F4E6-DFEB-E247-7EF6-E18CC97876CD}"/>
          </ac:picMkLst>
        </pc:picChg>
        <pc:picChg chg="del">
          <ac:chgData name="堤 優子" userId="4d0f32408c334d91" providerId="LiveId" clId="{6C9E068E-F8C1-4A02-829A-2DADD9DF163B}" dt="2022-08-04T04:28:32.388" v="550"/>
          <ac:picMkLst>
            <pc:docMk/>
            <pc:sldMk cId="2869043541" sldId="272"/>
            <ac:picMk id="5" creationId="{FFF32163-3CC6-002C-ACD0-A1FF6947104B}"/>
          </ac:picMkLst>
        </pc:picChg>
      </pc:sldChg>
      <pc:sldChg chg="addSp delSp modSp mod ord modTransition delAnim modAnim">
        <pc:chgData name="堤 優子" userId="4d0f32408c334d91" providerId="LiveId" clId="{6C9E068E-F8C1-4A02-829A-2DADD9DF163B}" dt="2022-08-04T04:20:39.761" v="545"/>
        <pc:sldMkLst>
          <pc:docMk/>
          <pc:sldMk cId="1963996941" sldId="273"/>
        </pc:sldMkLst>
        <pc:spChg chg="mod">
          <ac:chgData name="堤 優子" userId="4d0f32408c334d91" providerId="LiveId" clId="{6C9E068E-F8C1-4A02-829A-2DADD9DF163B}" dt="2022-08-04T04:04:44.213" v="504" actId="5793"/>
          <ac:spMkLst>
            <pc:docMk/>
            <pc:sldMk cId="1963996941" sldId="273"/>
            <ac:spMk id="3" creationId="{0035289E-27E5-A1D5-163A-359D184201B9}"/>
          </ac:spMkLst>
        </pc:spChg>
        <pc:spChg chg="del mod">
          <ac:chgData name="堤 優子" userId="4d0f32408c334d91" providerId="LiveId" clId="{6C9E068E-F8C1-4A02-829A-2DADD9DF163B}" dt="2022-08-04T04:03:56.476" v="487" actId="478"/>
          <ac:spMkLst>
            <pc:docMk/>
            <pc:sldMk cId="1963996941" sldId="273"/>
            <ac:spMk id="4" creationId="{FC9B8E69-71BA-1771-0DC2-8A050F5AC7AE}"/>
          </ac:spMkLst>
        </pc:spChg>
        <pc:spChg chg="del">
          <ac:chgData name="堤 優子" userId="4d0f32408c334d91" providerId="LiveId" clId="{6C9E068E-F8C1-4A02-829A-2DADD9DF163B}" dt="2022-08-04T03:43:27.178" v="332" actId="478"/>
          <ac:spMkLst>
            <pc:docMk/>
            <pc:sldMk cId="1963996941" sldId="273"/>
            <ac:spMk id="5" creationId="{FBC3993C-F740-EA98-847E-22AE207EB2EC}"/>
          </ac:spMkLst>
        </pc:spChg>
        <pc:spChg chg="add del mod">
          <ac:chgData name="堤 優子" userId="4d0f32408c334d91" providerId="LiveId" clId="{6C9E068E-F8C1-4A02-829A-2DADD9DF163B}" dt="2022-08-04T03:45:59.073" v="393" actId="478"/>
          <ac:spMkLst>
            <pc:docMk/>
            <pc:sldMk cId="1963996941" sldId="273"/>
            <ac:spMk id="9" creationId="{AC53EB61-7BA0-087E-CF2D-B971CAF3AF84}"/>
          </ac:spMkLst>
        </pc:spChg>
        <pc:spChg chg="add del mod">
          <ac:chgData name="堤 優子" userId="4d0f32408c334d91" providerId="LiveId" clId="{6C9E068E-F8C1-4A02-829A-2DADD9DF163B}" dt="2022-08-04T03:47:45.946" v="418" actId="478"/>
          <ac:spMkLst>
            <pc:docMk/>
            <pc:sldMk cId="1963996941" sldId="273"/>
            <ac:spMk id="10" creationId="{ED7A7725-E605-F7D4-5A46-8EDA6B582A1B}"/>
          </ac:spMkLst>
        </pc:spChg>
        <pc:spChg chg="add del mod">
          <ac:chgData name="堤 優子" userId="4d0f32408c334d91" providerId="LiveId" clId="{6C9E068E-F8C1-4A02-829A-2DADD9DF163B}" dt="2022-08-04T03:45:56.274" v="392" actId="478"/>
          <ac:spMkLst>
            <pc:docMk/>
            <pc:sldMk cId="1963996941" sldId="273"/>
            <ac:spMk id="11" creationId="{2AEBB72B-935E-1DA0-8D2C-543F13870A13}"/>
          </ac:spMkLst>
        </pc:spChg>
        <pc:spChg chg="add mod">
          <ac:chgData name="堤 優子" userId="4d0f32408c334d91" providerId="LiveId" clId="{6C9E068E-F8C1-4A02-829A-2DADD9DF163B}" dt="2022-08-04T04:05:19.049" v="507" actId="1076"/>
          <ac:spMkLst>
            <pc:docMk/>
            <pc:sldMk cId="1963996941" sldId="273"/>
            <ac:spMk id="12" creationId="{3CCC4F35-A5CC-3715-D2B4-BC797446169C}"/>
          </ac:spMkLst>
        </pc:spChg>
        <pc:spChg chg="add del mod">
          <ac:chgData name="堤 優子" userId="4d0f32408c334d91" providerId="LiveId" clId="{6C9E068E-F8C1-4A02-829A-2DADD9DF163B}" dt="2022-08-04T03:45:46.673" v="390" actId="478"/>
          <ac:spMkLst>
            <pc:docMk/>
            <pc:sldMk cId="1963996941" sldId="273"/>
            <ac:spMk id="13" creationId="{5F86FF49-BD52-A7D8-36BE-C1E897639840}"/>
          </ac:spMkLst>
        </pc:spChg>
        <pc:spChg chg="add mod">
          <ac:chgData name="堤 優子" userId="4d0f32408c334d91" providerId="LiveId" clId="{6C9E068E-F8C1-4A02-829A-2DADD9DF163B}" dt="2022-08-04T04:05:37.024" v="510" actId="1076"/>
          <ac:spMkLst>
            <pc:docMk/>
            <pc:sldMk cId="1963996941" sldId="273"/>
            <ac:spMk id="14" creationId="{DC5A83E7-8AF1-8DA3-E19E-534C93D16A5A}"/>
          </ac:spMkLst>
        </pc:spChg>
        <pc:spChg chg="add del mod">
          <ac:chgData name="堤 優子" userId="4d0f32408c334d91" providerId="LiveId" clId="{6C9E068E-F8C1-4A02-829A-2DADD9DF163B}" dt="2022-08-04T04:12:13.695" v="537" actId="478"/>
          <ac:spMkLst>
            <pc:docMk/>
            <pc:sldMk cId="1963996941" sldId="273"/>
            <ac:spMk id="15" creationId="{B6523BE4-342C-D438-5BE0-C3DD8174B9AE}"/>
          </ac:spMkLst>
        </pc:spChg>
        <pc:spChg chg="add mod">
          <ac:chgData name="堤 優子" userId="4d0f32408c334d91" providerId="LiveId" clId="{6C9E068E-F8C1-4A02-829A-2DADD9DF163B}" dt="2022-08-04T04:07:02.251" v="517" actId="2711"/>
          <ac:spMkLst>
            <pc:docMk/>
            <pc:sldMk cId="1963996941" sldId="273"/>
            <ac:spMk id="16" creationId="{24BB403C-ABEF-2A5C-79B1-144C4AA14513}"/>
          </ac:spMkLst>
        </pc:spChg>
        <pc:spChg chg="add mod">
          <ac:chgData name="堤 優子" userId="4d0f32408c334d91" providerId="LiveId" clId="{6C9E068E-F8C1-4A02-829A-2DADD9DF163B}" dt="2022-08-04T04:17:49.627" v="540" actId="693"/>
          <ac:spMkLst>
            <pc:docMk/>
            <pc:sldMk cId="1963996941" sldId="273"/>
            <ac:spMk id="23" creationId="{177E7FF7-3669-E046-F677-12AA4146636D}"/>
          </ac:spMkLst>
        </pc:spChg>
        <pc:picChg chg="del mod">
          <ac:chgData name="堤 優子" userId="4d0f32408c334d91" providerId="LiveId" clId="{6C9E068E-F8C1-4A02-829A-2DADD9DF163B}" dt="2022-08-04T04:04:30.041" v="499" actId="478"/>
          <ac:picMkLst>
            <pc:docMk/>
            <pc:sldMk cId="1963996941" sldId="273"/>
            <ac:picMk id="6" creationId="{2788CB2F-A4C1-AAB7-7806-8FA97A9EA8DF}"/>
          </ac:picMkLst>
        </pc:picChg>
        <pc:picChg chg="add del mod">
          <ac:chgData name="堤 優子" userId="4d0f32408c334d91" providerId="LiveId" clId="{6C9E068E-F8C1-4A02-829A-2DADD9DF163B}" dt="2022-08-04T03:41:15.078" v="318"/>
          <ac:picMkLst>
            <pc:docMk/>
            <pc:sldMk cId="1963996941" sldId="273"/>
            <ac:picMk id="7" creationId="{2C7E7280-5CAD-1460-B24F-4175D9C18A5B}"/>
          </ac:picMkLst>
        </pc:picChg>
        <pc:picChg chg="add del mod">
          <ac:chgData name="堤 優子" userId="4d0f32408c334d91" providerId="LiveId" clId="{6C9E068E-F8C1-4A02-829A-2DADD9DF163B}" dt="2022-08-04T03:42:40.913" v="320"/>
          <ac:picMkLst>
            <pc:docMk/>
            <pc:sldMk cId="1963996941" sldId="273"/>
            <ac:picMk id="8" creationId="{8921125D-D6E5-0D44-A683-6E40E55D4275}"/>
          </ac:picMkLst>
        </pc:picChg>
        <pc:picChg chg="add del mod">
          <ac:chgData name="堤 優子" userId="4d0f32408c334d91" providerId="LiveId" clId="{6C9E068E-F8C1-4A02-829A-2DADD9DF163B}" dt="2022-08-04T04:08:22.227" v="526"/>
          <ac:picMkLst>
            <pc:docMk/>
            <pc:sldMk cId="1963996941" sldId="273"/>
            <ac:picMk id="17" creationId="{CF38986D-397F-912A-974D-7ECDAB30B00D}"/>
          </ac:picMkLst>
        </pc:picChg>
        <pc:picChg chg="add del mod">
          <ac:chgData name="堤 優子" userId="4d0f32408c334d91" providerId="LiveId" clId="{6C9E068E-F8C1-4A02-829A-2DADD9DF163B}" dt="2022-08-04T04:08:48.655" v="528"/>
          <ac:picMkLst>
            <pc:docMk/>
            <pc:sldMk cId="1963996941" sldId="273"/>
            <ac:picMk id="18" creationId="{1F513E8D-3512-659A-08A9-6564AE791516}"/>
          </ac:picMkLst>
        </pc:picChg>
        <pc:picChg chg="add del mod">
          <ac:chgData name="堤 優子" userId="4d0f32408c334d91" providerId="LiveId" clId="{6C9E068E-F8C1-4A02-829A-2DADD9DF163B}" dt="2022-08-04T04:09:48.421" v="530"/>
          <ac:picMkLst>
            <pc:docMk/>
            <pc:sldMk cId="1963996941" sldId="273"/>
            <ac:picMk id="19" creationId="{260492A1-743E-4A8D-23A1-4DEEC5E17A3E}"/>
          </ac:picMkLst>
        </pc:picChg>
        <pc:picChg chg="add del mod">
          <ac:chgData name="堤 優子" userId="4d0f32408c334d91" providerId="LiveId" clId="{6C9E068E-F8C1-4A02-829A-2DADD9DF163B}" dt="2022-08-04T04:10:36.670" v="532"/>
          <ac:picMkLst>
            <pc:docMk/>
            <pc:sldMk cId="1963996941" sldId="273"/>
            <ac:picMk id="20" creationId="{50C28997-05B6-BA86-2C97-9328AF175077}"/>
          </ac:picMkLst>
        </pc:picChg>
        <pc:picChg chg="add del mod">
          <ac:chgData name="堤 優子" userId="4d0f32408c334d91" providerId="LiveId" clId="{6C9E068E-F8C1-4A02-829A-2DADD9DF163B}" dt="2022-08-04T04:10:50.703" v="534"/>
          <ac:picMkLst>
            <pc:docMk/>
            <pc:sldMk cId="1963996941" sldId="273"/>
            <ac:picMk id="21" creationId="{64E4DFD8-DB94-DE01-57F6-EA392E0B7F69}"/>
          </ac:picMkLst>
        </pc:picChg>
        <pc:picChg chg="add del mod">
          <ac:chgData name="堤 優子" userId="4d0f32408c334d91" providerId="LiveId" clId="{6C9E068E-F8C1-4A02-829A-2DADD9DF163B}" dt="2022-08-04T04:11:29.671" v="536"/>
          <ac:picMkLst>
            <pc:docMk/>
            <pc:sldMk cId="1963996941" sldId="273"/>
            <ac:picMk id="22" creationId="{352D4E48-F318-B004-F24C-5A98AFDB14B0}"/>
          </ac:picMkLst>
        </pc:picChg>
        <pc:picChg chg="add del mod">
          <ac:chgData name="堤 優子" userId="4d0f32408c334d91" providerId="LiveId" clId="{6C9E068E-F8C1-4A02-829A-2DADD9DF163B}" dt="2022-08-04T04:19:47.140" v="543"/>
          <ac:picMkLst>
            <pc:docMk/>
            <pc:sldMk cId="1963996941" sldId="273"/>
            <ac:picMk id="24" creationId="{0D1D133C-7640-CC7E-C4FB-2C98FD7B3C41}"/>
          </ac:picMkLst>
        </pc:picChg>
        <pc:picChg chg="add del mod">
          <ac:chgData name="堤 優子" userId="4d0f32408c334d91" providerId="LiveId" clId="{6C9E068E-F8C1-4A02-829A-2DADD9DF163B}" dt="2022-08-04T04:19:51.347" v="544"/>
          <ac:picMkLst>
            <pc:docMk/>
            <pc:sldMk cId="1963996941" sldId="273"/>
            <ac:picMk id="25" creationId="{BE3B8348-5516-3570-5C88-AE5B7CBFCFE5}"/>
          </ac:picMkLst>
        </pc:picChg>
        <pc:picChg chg="add mod">
          <ac:chgData name="堤 優子" userId="4d0f32408c334d91" providerId="LiveId" clId="{6C9E068E-F8C1-4A02-829A-2DADD9DF163B}" dt="2022-08-04T04:20:39.761" v="545"/>
          <ac:picMkLst>
            <pc:docMk/>
            <pc:sldMk cId="1963996941" sldId="273"/>
            <ac:picMk id="26" creationId="{BA5AAD86-63B8-9871-37C3-E519C02A9DDF}"/>
          </ac:picMkLst>
        </pc:picChg>
        <pc:picChg chg="add del">
          <ac:chgData name="堤 優子" userId="4d0f32408c334d91" providerId="LiveId" clId="{6C9E068E-F8C1-4A02-829A-2DADD9DF163B}" dt="2022-08-04T03:46:18.961" v="395" actId="478"/>
          <ac:picMkLst>
            <pc:docMk/>
            <pc:sldMk cId="1963996941" sldId="273"/>
            <ac:picMk id="2050" creationId="{2C32EDEA-D94C-35E6-EF54-8277120FC975}"/>
          </ac:picMkLst>
        </pc:picChg>
        <pc:picChg chg="add del mod">
          <ac:chgData name="堤 優子" userId="4d0f32408c334d91" providerId="LiveId" clId="{6C9E068E-F8C1-4A02-829A-2DADD9DF163B}" dt="2022-08-04T04:07:26.887" v="523" actId="1076"/>
          <ac:picMkLst>
            <pc:docMk/>
            <pc:sldMk cId="1963996941" sldId="273"/>
            <ac:picMk id="2052" creationId="{8D57AEC3-644B-08A0-6643-33A7B0DBE205}"/>
          </ac:picMkLst>
        </pc:picChg>
      </pc:sldChg>
      <pc:sldChg chg="addSp delSp modSp new mod ord modTransition modAnim">
        <pc:chgData name="堤 優子" userId="4d0f32408c334d91" providerId="LiveId" clId="{6C9E068E-F8C1-4A02-829A-2DADD9DF163B}" dt="2022-08-04T03:40:24.392" v="316"/>
        <pc:sldMkLst>
          <pc:docMk/>
          <pc:sldMk cId="2370701187" sldId="274"/>
        </pc:sldMkLst>
        <pc:spChg chg="mod">
          <ac:chgData name="堤 優子" userId="4d0f32408c334d91" providerId="LiveId" clId="{6C9E068E-F8C1-4A02-829A-2DADD9DF163B}" dt="2022-08-04T03:27:20.863" v="299" actId="20577"/>
          <ac:spMkLst>
            <pc:docMk/>
            <pc:sldMk cId="2370701187" sldId="274"/>
            <ac:spMk id="2" creationId="{C318D130-386D-5809-19D9-758C9CE827A3}"/>
          </ac:spMkLst>
        </pc:spChg>
        <pc:spChg chg="mod">
          <ac:chgData name="堤 優子" userId="4d0f32408c334d91" providerId="LiveId" clId="{6C9E068E-F8C1-4A02-829A-2DADD9DF163B}" dt="2022-08-04T03:28:31.470" v="305" actId="1076"/>
          <ac:spMkLst>
            <pc:docMk/>
            <pc:sldMk cId="2370701187" sldId="274"/>
            <ac:spMk id="3" creationId="{0F8D3A87-8165-B05F-7CD9-B116A61DC9CE}"/>
          </ac:spMkLst>
        </pc:spChg>
        <pc:picChg chg="add del mod">
          <ac:chgData name="堤 優子" userId="4d0f32408c334d91" providerId="LiveId" clId="{6C9E068E-F8C1-4A02-829A-2DADD9DF163B}" dt="2022-08-04T03:35:41.011" v="309"/>
          <ac:picMkLst>
            <pc:docMk/>
            <pc:sldMk cId="2370701187" sldId="274"/>
            <ac:picMk id="4" creationId="{B47C70AF-E50A-A8B3-9400-F0AD468BC203}"/>
          </ac:picMkLst>
        </pc:picChg>
        <pc:picChg chg="add del mod">
          <ac:chgData name="堤 優子" userId="4d0f32408c334d91" providerId="LiveId" clId="{6C9E068E-F8C1-4A02-829A-2DADD9DF163B}" dt="2022-08-04T03:38:36.305" v="310"/>
          <ac:picMkLst>
            <pc:docMk/>
            <pc:sldMk cId="2370701187" sldId="274"/>
            <ac:picMk id="5" creationId="{4F4E5689-C9F4-FF8C-1019-06E7472FA667}"/>
          </ac:picMkLst>
        </pc:picChg>
        <pc:picChg chg="add del mod">
          <ac:chgData name="堤 優子" userId="4d0f32408c334d91" providerId="LiveId" clId="{6C9E068E-F8C1-4A02-829A-2DADD9DF163B}" dt="2022-08-04T03:38:41.979" v="311"/>
          <ac:picMkLst>
            <pc:docMk/>
            <pc:sldMk cId="2370701187" sldId="274"/>
            <ac:picMk id="6" creationId="{484C3587-CB4C-63DB-A1BE-9FA02ABF6D33}"/>
          </ac:picMkLst>
        </pc:picChg>
        <pc:picChg chg="add del mod">
          <ac:chgData name="堤 優子" userId="4d0f32408c334d91" providerId="LiveId" clId="{6C9E068E-F8C1-4A02-829A-2DADD9DF163B}" dt="2022-08-04T03:39:27.123" v="313"/>
          <ac:picMkLst>
            <pc:docMk/>
            <pc:sldMk cId="2370701187" sldId="274"/>
            <ac:picMk id="7" creationId="{26B94796-0D5E-CB7B-4B75-D1C0463CF7DB}"/>
          </ac:picMkLst>
        </pc:picChg>
        <pc:picChg chg="add del mod">
          <ac:chgData name="堤 優子" userId="4d0f32408c334d91" providerId="LiveId" clId="{6C9E068E-F8C1-4A02-829A-2DADD9DF163B}" dt="2022-08-04T03:39:46.880" v="315"/>
          <ac:picMkLst>
            <pc:docMk/>
            <pc:sldMk cId="2370701187" sldId="274"/>
            <ac:picMk id="8" creationId="{DD454D16-E3DF-A62D-FCB7-115BF152050A}"/>
          </ac:picMkLst>
        </pc:picChg>
        <pc:picChg chg="add mod">
          <ac:chgData name="堤 優子" userId="4d0f32408c334d91" providerId="LiveId" clId="{6C9E068E-F8C1-4A02-829A-2DADD9DF163B}" dt="2022-08-04T03:40:24.392" v="316"/>
          <ac:picMkLst>
            <pc:docMk/>
            <pc:sldMk cId="2370701187" sldId="274"/>
            <ac:picMk id="9" creationId="{6BB7CD8A-DCC1-FB88-7E41-AFE13B9AE0FC}"/>
          </ac:picMkLst>
        </pc:picChg>
        <pc:picChg chg="add mod">
          <ac:chgData name="堤 優子" userId="4d0f32408c334d91" providerId="LiveId" clId="{6C9E068E-F8C1-4A02-829A-2DADD9DF163B}" dt="2022-08-04T03:28:27.974" v="304" actId="1076"/>
          <ac:picMkLst>
            <pc:docMk/>
            <pc:sldMk cId="2370701187" sldId="274"/>
            <ac:picMk id="1026" creationId="{3237BE80-3D00-9BB6-4E2E-A8D6AD7F1485}"/>
          </ac:picMkLst>
        </pc:picChg>
      </pc:sldChg>
    </pc:docChg>
  </pc:docChgLst>
  <pc:docChgLst>
    <pc:chgData name="堤 優子" userId="4d0f32408c334d91" providerId="LiveId" clId="{7C75925B-718A-41CB-A5D2-630362049568}"/>
    <pc:docChg chg="addSld modSld">
      <pc:chgData name="堤 優子" userId="4d0f32408c334d91" providerId="LiveId" clId="{7C75925B-718A-41CB-A5D2-630362049568}" dt="2022-07-19T04:14:20.885" v="308" actId="1076"/>
      <pc:docMkLst>
        <pc:docMk/>
      </pc:docMkLst>
      <pc:sldChg chg="addSp modSp new mod">
        <pc:chgData name="堤 優子" userId="4d0f32408c334d91" providerId="LiveId" clId="{7C75925B-718A-41CB-A5D2-630362049568}" dt="2022-07-19T04:14:20.885" v="308" actId="1076"/>
        <pc:sldMkLst>
          <pc:docMk/>
          <pc:sldMk cId="1963996941" sldId="273"/>
        </pc:sldMkLst>
        <pc:spChg chg="mod">
          <ac:chgData name="堤 優子" userId="4d0f32408c334d91" providerId="LiveId" clId="{7C75925B-718A-41CB-A5D2-630362049568}" dt="2022-07-19T03:08:05.074" v="279" actId="20577"/>
          <ac:spMkLst>
            <pc:docMk/>
            <pc:sldMk cId="1963996941" sldId="273"/>
            <ac:spMk id="2" creationId="{6743E024-7DA1-A69D-9C61-FDC2DFE798D7}"/>
          </ac:spMkLst>
        </pc:spChg>
        <pc:spChg chg="mod">
          <ac:chgData name="堤 優子" userId="4d0f32408c334d91" providerId="LiveId" clId="{7C75925B-718A-41CB-A5D2-630362049568}" dt="2022-07-19T03:15:39.556" v="303"/>
          <ac:spMkLst>
            <pc:docMk/>
            <pc:sldMk cId="1963996941" sldId="273"/>
            <ac:spMk id="3" creationId="{0035289E-27E5-A1D5-163A-359D184201B9}"/>
          </ac:spMkLst>
        </pc:spChg>
        <pc:spChg chg="add mod">
          <ac:chgData name="堤 優子" userId="4d0f32408c334d91" providerId="LiveId" clId="{7C75925B-718A-41CB-A5D2-630362049568}" dt="2022-07-19T04:14:20.885" v="308" actId="1076"/>
          <ac:spMkLst>
            <pc:docMk/>
            <pc:sldMk cId="1963996941" sldId="273"/>
            <ac:spMk id="4" creationId="{FC9B8E69-71BA-1771-0DC2-8A050F5AC7AE}"/>
          </ac:spMkLst>
        </pc:spChg>
        <pc:spChg chg="add mod">
          <ac:chgData name="堤 優子" userId="4d0f32408c334d91" providerId="LiveId" clId="{7C75925B-718A-41CB-A5D2-630362049568}" dt="2022-07-19T04:14:20.885" v="308" actId="1076"/>
          <ac:spMkLst>
            <pc:docMk/>
            <pc:sldMk cId="1963996941" sldId="273"/>
            <ac:spMk id="5" creationId="{FBC3993C-F740-EA98-847E-22AE207EB2EC}"/>
          </ac:spMkLst>
        </pc:spChg>
        <pc:picChg chg="add mod">
          <ac:chgData name="堤 優子" userId="4d0f32408c334d91" providerId="LiveId" clId="{7C75925B-718A-41CB-A5D2-630362049568}" dt="2022-07-19T03:15:54.316" v="306" actId="1076"/>
          <ac:picMkLst>
            <pc:docMk/>
            <pc:sldMk cId="1963996941" sldId="273"/>
            <ac:picMk id="6" creationId="{2788CB2F-A4C1-AAB7-7806-8FA97A9EA8D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E3747DD-8413-4278-946F-935BB3C6067D}"/>
              </a:ext>
            </a:extLst>
          </p:cNvPr>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7FFCFE72-05A9-BDF3-1DC2-D8C145365E98}"/>
              </a:ext>
            </a:extLst>
          </p:cNvPr>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F60F366B-4316-40B8-8447-60F795959823}" type="datetimeFigureOut">
              <a:rPr kumimoji="1" lang="ja-JP" altLang="en-US" smtClean="0"/>
              <a:t>2022/8/4</a:t>
            </a:fld>
            <a:endParaRPr kumimoji="1" lang="ja-JP" altLang="en-US"/>
          </a:p>
        </p:txBody>
      </p:sp>
      <p:sp>
        <p:nvSpPr>
          <p:cNvPr id="4" name="フッター プレースホルダー 3">
            <a:extLst>
              <a:ext uri="{FF2B5EF4-FFF2-40B4-BE49-F238E27FC236}">
                <a16:creationId xmlns:a16="http://schemas.microsoft.com/office/drawing/2014/main" id="{B4DF3D96-4912-05AC-E7AF-643640F4120C}"/>
              </a:ext>
            </a:extLst>
          </p:cNvPr>
          <p:cNvSpPr>
            <a:spLocks noGrp="1"/>
          </p:cNvSpPr>
          <p:nvPr>
            <p:ph type="ftr" sz="quarter" idx="2"/>
          </p:nvPr>
        </p:nvSpPr>
        <p:spPr>
          <a:xfrm>
            <a:off x="0" y="9518650"/>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8983E568-71BC-920E-8F52-541C20AA08CF}"/>
              </a:ext>
            </a:extLst>
          </p:cNvPr>
          <p:cNvSpPr>
            <a:spLocks noGrp="1"/>
          </p:cNvSpPr>
          <p:nvPr>
            <p:ph type="sldNum" sz="quarter" idx="3"/>
          </p:nvPr>
        </p:nvSpPr>
        <p:spPr>
          <a:xfrm>
            <a:off x="3902075" y="9518650"/>
            <a:ext cx="2984500" cy="501650"/>
          </a:xfrm>
          <a:prstGeom prst="rect">
            <a:avLst/>
          </a:prstGeom>
        </p:spPr>
        <p:txBody>
          <a:bodyPr vert="horz" lIns="91440" tIns="45720" rIns="91440" bIns="45720" rtlCol="0" anchor="b"/>
          <a:lstStyle>
            <a:lvl1pPr algn="r">
              <a:defRPr sz="1200"/>
            </a:lvl1pPr>
          </a:lstStyle>
          <a:p>
            <a:fld id="{678E0A00-292D-4766-A5AF-2FB19000725B}" type="slidenum">
              <a:rPr kumimoji="1" lang="ja-JP" altLang="en-US" smtClean="0"/>
              <a:t>‹#›</a:t>
            </a:fld>
            <a:endParaRPr kumimoji="1" lang="ja-JP" altLang="en-US"/>
          </a:p>
        </p:txBody>
      </p:sp>
    </p:spTree>
    <p:extLst>
      <p:ext uri="{BB962C8B-B14F-4D97-AF65-F5344CB8AC3E}">
        <p14:creationId xmlns:p14="http://schemas.microsoft.com/office/powerpoint/2010/main" val="508711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A5DB5C35-576D-4215-9C87-4EC874224EEE}" type="datetimeFigureOut">
              <a:rPr kumimoji="1" lang="ja-JP" altLang="en-US" smtClean="0"/>
              <a:t>2022/8/4</a:t>
            </a:fld>
            <a:endParaRPr kumimoji="1" lang="ja-JP" altLang="en-US"/>
          </a:p>
        </p:txBody>
      </p:sp>
      <p:sp>
        <p:nvSpPr>
          <p:cNvPr id="4" name="スライド イメージ プレースホルダー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vl1pPr>
          </a:lstStyle>
          <a:p>
            <a:fld id="{E0253A2F-0D2E-4122-B656-82E454EEE7D4}" type="slidenum">
              <a:rPr kumimoji="1" lang="ja-JP" altLang="en-US" smtClean="0"/>
              <a:t>‹#›</a:t>
            </a:fld>
            <a:endParaRPr kumimoji="1" lang="ja-JP" altLang="en-US"/>
          </a:p>
        </p:txBody>
      </p:sp>
    </p:spTree>
    <p:extLst>
      <p:ext uri="{BB962C8B-B14F-4D97-AF65-F5344CB8AC3E}">
        <p14:creationId xmlns:p14="http://schemas.microsoft.com/office/powerpoint/2010/main" val="21384946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みなさんこんにちは</a:t>
            </a:r>
            <a:endParaRPr kumimoji="1" lang="en-US" altLang="ja-JP" dirty="0"/>
          </a:p>
          <a:p>
            <a:endParaRPr lang="en-US" altLang="ja-JP" dirty="0"/>
          </a:p>
          <a:p>
            <a:r>
              <a:rPr kumimoji="1" lang="ja-JP" altLang="en-US" dirty="0"/>
              <a:t>この動画は　虐待研修の動画となっています</a:t>
            </a:r>
            <a:endParaRPr kumimoji="1" lang="en-US" altLang="ja-JP" dirty="0"/>
          </a:p>
          <a:p>
            <a:endParaRPr lang="en-US" altLang="ja-JP" dirty="0"/>
          </a:p>
          <a:p>
            <a:r>
              <a:rPr lang="ja-JP" altLang="en-US" dirty="0"/>
              <a:t>近年　虐待が増えつつある中　お子様に関わる者として</a:t>
            </a:r>
            <a:endParaRPr lang="en-US" altLang="ja-JP" dirty="0"/>
          </a:p>
          <a:p>
            <a:endParaRPr kumimoji="1" lang="en-US" altLang="ja-JP" dirty="0"/>
          </a:p>
          <a:p>
            <a:r>
              <a:rPr lang="ja-JP" altLang="en-US" dirty="0"/>
              <a:t>何ができて　何を行わなければ　ならないのでしょうか</a:t>
            </a:r>
            <a:endParaRPr lang="en-US" altLang="ja-JP" dirty="0"/>
          </a:p>
          <a:p>
            <a:endParaRPr kumimoji="1" lang="en-US" altLang="ja-JP" dirty="0"/>
          </a:p>
          <a:p>
            <a:r>
              <a:rPr kumimoji="1" lang="ja-JP" altLang="en-US" dirty="0"/>
              <a:t>この研修を通して　確認してみましょう</a:t>
            </a:r>
            <a:endParaRPr kumimoji="1" lang="en-US" altLang="ja-JP" dirty="0"/>
          </a:p>
          <a:p>
            <a:endParaRPr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E0253A2F-0D2E-4122-B656-82E454EEE7D4}" type="slidenum">
              <a:rPr kumimoji="1" lang="ja-JP" altLang="en-US" smtClean="0"/>
              <a:t>1</a:t>
            </a:fld>
            <a:endParaRPr kumimoji="1" lang="ja-JP" altLang="en-US"/>
          </a:p>
        </p:txBody>
      </p:sp>
    </p:spTree>
    <p:extLst>
      <p:ext uri="{BB962C8B-B14F-4D97-AF65-F5344CB8AC3E}">
        <p14:creationId xmlns:p14="http://schemas.microsoft.com/office/powerpoint/2010/main" val="3994516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この気付き以外にも　保護者は　自分自身の子どもへの対応の悩みを抱えている事も　理解する必要があります</a:t>
            </a:r>
          </a:p>
          <a:p>
            <a:endParaRPr kumimoji="1" lang="ja-JP" altLang="en-US" dirty="0"/>
          </a:p>
          <a:p>
            <a:r>
              <a:rPr kumimoji="1" lang="ja-JP" altLang="en-US" dirty="0"/>
              <a:t>子育ては幸せと大変さが両方あります。</a:t>
            </a:r>
            <a:endParaRPr kumimoji="1" lang="en-US" altLang="ja-JP" dirty="0"/>
          </a:p>
          <a:p>
            <a:r>
              <a:rPr kumimoji="1" lang="ja-JP" altLang="en-US" dirty="0"/>
              <a:t>特に　初めての育児だと「自分の子育てが間違っていないか」と不安を抱えています。</a:t>
            </a:r>
            <a:endParaRPr kumimoji="1" lang="en-US" altLang="ja-JP" dirty="0"/>
          </a:p>
          <a:p>
            <a:r>
              <a:rPr kumimoji="1" lang="ja-JP" altLang="en-US" dirty="0"/>
              <a:t>また、子どもの発達に遅れがあると、「自分の子育ての仕方が悪いのでは？」と悩むこともあります。</a:t>
            </a:r>
          </a:p>
          <a:p>
            <a:r>
              <a:rPr kumimoji="1" lang="ja-JP" altLang="en-US" dirty="0"/>
              <a:t>決して　保護者のせいでもなく　本人の努力不足でもありません。</a:t>
            </a:r>
          </a:p>
          <a:p>
            <a:endParaRPr kumimoji="1" lang="en-US" altLang="ja-JP" dirty="0"/>
          </a:p>
          <a:p>
            <a:endParaRPr kumimoji="1" lang="en-US" altLang="ja-JP" dirty="0"/>
          </a:p>
          <a:p>
            <a:endParaRPr kumimoji="1" lang="en-US" altLang="ja-JP" dirty="0"/>
          </a:p>
          <a:p>
            <a:r>
              <a:rPr kumimoji="1" lang="ja-JP" altLang="en-US" dirty="0"/>
              <a:t>そして　声掛けや関係機関への通告</a:t>
            </a:r>
          </a:p>
          <a:p>
            <a:r>
              <a:rPr kumimoji="1" lang="ja-JP" altLang="en-US" dirty="0"/>
              <a:t>保護者によっては　場所が必要なのかもしれません。</a:t>
            </a:r>
            <a:endParaRPr kumimoji="1" lang="en-US" altLang="ja-JP" dirty="0"/>
          </a:p>
          <a:p>
            <a:r>
              <a:rPr kumimoji="1" lang="ja-JP" altLang="en-US" dirty="0"/>
              <a:t>心配して　声かけをしても何も問題ない場合もあります。でも、何もしないで見逃してしまうと命が危険になることもあります。</a:t>
            </a:r>
          </a:p>
          <a:p>
            <a:r>
              <a:rPr kumimoji="1" lang="ja-JP" altLang="en-US" dirty="0"/>
              <a:t>「空振り」をおそれないで　勇気を出して行動してみてください！ </a:t>
            </a:r>
          </a:p>
          <a:p>
            <a:endParaRPr kumimoji="1" lang="ja-JP" altLang="en-US" dirty="0"/>
          </a:p>
        </p:txBody>
      </p:sp>
      <p:sp>
        <p:nvSpPr>
          <p:cNvPr id="4" name="スライド番号プレースホルダー 3"/>
          <p:cNvSpPr>
            <a:spLocks noGrp="1"/>
          </p:cNvSpPr>
          <p:nvPr>
            <p:ph type="sldNum" sz="quarter" idx="5"/>
          </p:nvPr>
        </p:nvSpPr>
        <p:spPr/>
        <p:txBody>
          <a:bodyPr/>
          <a:lstStyle/>
          <a:p>
            <a:fld id="{E0253A2F-0D2E-4122-B656-82E454EEE7D4}" type="slidenum">
              <a:rPr kumimoji="1" lang="ja-JP" altLang="en-US" smtClean="0"/>
              <a:t>12</a:t>
            </a:fld>
            <a:endParaRPr kumimoji="1" lang="ja-JP" altLang="en-US"/>
          </a:p>
        </p:txBody>
      </p:sp>
    </p:spTree>
    <p:extLst>
      <p:ext uri="{BB962C8B-B14F-4D97-AF65-F5344CB8AC3E}">
        <p14:creationId xmlns:p14="http://schemas.microsoft.com/office/powerpoint/2010/main" val="3199614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通告とは</a:t>
            </a:r>
          </a:p>
          <a:p>
            <a:r>
              <a:rPr kumimoji="1" lang="ja-JP" altLang="en-US" dirty="0"/>
              <a:t>児童虐待防止法第６条では、「児童虐待を受けたと思われる児童を発見した者は、速やかに通告しなければならない」と規定しています。「通告」という言葉は非常に重く、仰々しい印象を受け、「通告」をためらってしまうことがあるかもしれません。</a:t>
            </a:r>
          </a:p>
          <a:p>
            <a:r>
              <a:rPr kumimoji="1" lang="ja-JP" altLang="en-US" dirty="0"/>
              <a:t>しかし、ここで言う「通告」とは、市町村又は児童相談所などに子どもの「相談」にのってもらうこと、気になる子どもについて「連絡」することと考えて行動することが必要です。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E0253A2F-0D2E-4122-B656-82E454EEE7D4}" type="slidenum">
              <a:rPr kumimoji="1" lang="ja-JP" altLang="en-US" smtClean="0"/>
              <a:t>13</a:t>
            </a:fld>
            <a:endParaRPr kumimoji="1" lang="ja-JP" altLang="en-US"/>
          </a:p>
        </p:txBody>
      </p:sp>
    </p:spTree>
    <p:extLst>
      <p:ext uri="{BB962C8B-B14F-4D97-AF65-F5344CB8AC3E}">
        <p14:creationId xmlns:p14="http://schemas.microsoft.com/office/powerpoint/2010/main" val="3320553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pPr marL="0" algn="l" rtl="0" eaLnBrk="1" fontAlgn="t" latinLnBrk="0" hangingPunct="1">
              <a:spcBef>
                <a:spcPts val="0"/>
              </a:spcBef>
              <a:spcAft>
                <a:spcPts val="0"/>
              </a:spcAft>
            </a:pPr>
            <a:r>
              <a:rPr kumimoji="1" lang="ja-JP" altLang="ja-JP" sz="1800" b="1" i="0" u="none" strike="noStrike" kern="1200" dirty="0">
                <a:solidFill>
                  <a:srgbClr val="FFFFFF"/>
                </a:solidFill>
                <a:effectLst/>
                <a:latin typeface="游ゴシック" panose="020B0400000000000000" pitchFamily="50" charset="-128"/>
              </a:rPr>
              <a:t>市町村</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kumimoji="1" lang="ja-JP" altLang="ja-JP" sz="1800" b="0" i="0" u="none" strike="noStrike" kern="1200" dirty="0">
                <a:solidFill>
                  <a:srgbClr val="000000"/>
                </a:solidFill>
                <a:effectLst/>
                <a:latin typeface="游ゴシック" panose="020B0400000000000000" pitchFamily="50" charset="-128"/>
              </a:rPr>
              <a:t>子どもや家庭に対する具体的な支援を検討するほか、さらに専門的な対応が必要なときは児童相談所に送致又は通知します。</a:t>
            </a:r>
            <a:endParaRPr lang="ja-JP" altLang="ja-JP" sz="1800" b="0" i="0" u="none" strike="noStrike" dirty="0">
              <a:effectLst/>
              <a:latin typeface="Arial" panose="020B0604020202020204" pitchFamily="34" charset="0"/>
            </a:endParaRPr>
          </a:p>
          <a:p>
            <a:endParaRPr kumimoji="1" lang="en-US" altLang="ja-JP" dirty="0"/>
          </a:p>
          <a:p>
            <a:pPr marL="0" algn="l" rtl="0" eaLnBrk="1" fontAlgn="t" latinLnBrk="0" hangingPunct="1">
              <a:spcBef>
                <a:spcPts val="0"/>
              </a:spcBef>
              <a:spcAft>
                <a:spcPts val="0"/>
              </a:spcAft>
            </a:pPr>
            <a:r>
              <a:rPr kumimoji="1" lang="ja-JP" altLang="ja-JP" sz="1800" b="1" i="0" u="none" strike="noStrike" kern="1200" dirty="0">
                <a:solidFill>
                  <a:srgbClr val="FFFFFF"/>
                </a:solidFill>
                <a:effectLst/>
                <a:latin typeface="游ゴシック" panose="020B0400000000000000" pitchFamily="50" charset="-128"/>
              </a:rPr>
              <a:t>児童相談所</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kumimoji="1" lang="ja-JP" altLang="ja-JP" sz="1800" b="0" i="0" u="none" strike="noStrike" kern="1200" dirty="0">
                <a:solidFill>
                  <a:srgbClr val="000000"/>
                </a:solidFill>
                <a:effectLst/>
                <a:latin typeface="游ゴシック" panose="020B0400000000000000" pitchFamily="50" charset="-128"/>
              </a:rPr>
              <a:t>一時保護や施設への入所措置の権限を持っていることや、心理判定を行う職員が配置されているという点で、市町村に比べより専門的な役割を担います。</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kumimoji="1" lang="ja-JP" altLang="ja-JP" sz="1800" b="0" i="0" u="none" strike="noStrike" kern="1200" dirty="0">
                <a:solidFill>
                  <a:srgbClr val="000000"/>
                </a:solidFill>
                <a:effectLst/>
                <a:latin typeface="游ゴシック" panose="020B0400000000000000" pitchFamily="50" charset="-128"/>
              </a:rPr>
              <a:t>子どもが家庭で生活することが、明らかに危険であり、早急な保護が必要な場合には、児童相談所に通告してください。</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kumimoji="1" lang="en-US" altLang="ja-JP" sz="1800" b="0" i="0" u="none" strike="noStrike" kern="1200" dirty="0">
              <a:solidFill>
                <a:srgbClr val="000000"/>
              </a:solidFill>
              <a:effectLst/>
              <a:latin typeface="游ゴシック" panose="020B0400000000000000"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1" lang="ja-JP" altLang="en-US" sz="2800" dirty="0"/>
              <a:t>児童委員</a:t>
            </a:r>
            <a:endParaRPr kumimoji="1" lang="en-US" altLang="ja-JP" sz="1800" b="0" i="0" u="none" strike="noStrike" kern="1200" dirty="0">
              <a:solidFill>
                <a:srgbClr val="000000"/>
              </a:solidFill>
              <a:effectLst/>
              <a:latin typeface="游ゴシック" panose="020B0400000000000000" pitchFamily="50" charset="-128"/>
            </a:endParaRPr>
          </a:p>
          <a:p>
            <a:pPr marL="0" algn="l" rtl="0" eaLnBrk="1" fontAlgn="t" latinLnBrk="0" hangingPunct="1">
              <a:spcBef>
                <a:spcPts val="0"/>
              </a:spcBef>
              <a:spcAft>
                <a:spcPts val="0"/>
              </a:spcAft>
            </a:pPr>
            <a:r>
              <a:rPr kumimoji="1" lang="ja-JP" altLang="ja-JP" sz="1800" b="0" i="0" u="none" strike="noStrike" kern="1200" dirty="0">
                <a:solidFill>
                  <a:srgbClr val="000000"/>
                </a:solidFill>
                <a:effectLst/>
                <a:latin typeface="游ゴシック" panose="020B0400000000000000" pitchFamily="50" charset="-128"/>
              </a:rPr>
              <a:t>児童虐待の通告の仲介を行います。児童委員は、通告者からの話の内容を児童相談所や市町村に連絡し、対応を依頼することになります。</a:t>
            </a:r>
            <a:endParaRPr lang="ja-JP" altLang="ja-JP" sz="1800" b="0" i="0" u="none" strike="noStrike" dirty="0">
              <a:effectLst/>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0253A2F-0D2E-4122-B656-82E454EEE7D4}" type="slidenum">
              <a:rPr kumimoji="1" lang="ja-JP" altLang="en-US" smtClean="0"/>
              <a:t>14</a:t>
            </a:fld>
            <a:endParaRPr kumimoji="1" lang="ja-JP" altLang="en-US"/>
          </a:p>
        </p:txBody>
      </p:sp>
    </p:spTree>
    <p:extLst>
      <p:ext uri="{BB962C8B-B14F-4D97-AF65-F5344CB8AC3E}">
        <p14:creationId xmlns:p14="http://schemas.microsoft.com/office/powerpoint/2010/main" val="2469267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pPr marL="0" algn="l" rtl="0" eaLnBrk="1" fontAlgn="t" latinLnBrk="0" hangingPunct="1">
              <a:spcBef>
                <a:spcPts val="0"/>
              </a:spcBef>
              <a:spcAft>
                <a:spcPts val="0"/>
              </a:spcAft>
            </a:pPr>
            <a:r>
              <a:rPr kumimoji="1" lang="ja-JP" altLang="ja-JP" sz="1800" b="1" i="0" u="none" strike="noStrike" kern="1200" dirty="0">
                <a:solidFill>
                  <a:srgbClr val="FFFFFF"/>
                </a:solidFill>
                <a:effectLst/>
                <a:latin typeface="游ゴシック" panose="020B0400000000000000" pitchFamily="50" charset="-128"/>
              </a:rPr>
              <a:t>市町村</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kumimoji="1" lang="ja-JP" altLang="ja-JP" sz="1800" b="0" i="0" u="none" strike="noStrike" kern="1200" dirty="0">
                <a:solidFill>
                  <a:srgbClr val="000000"/>
                </a:solidFill>
                <a:effectLst/>
                <a:latin typeface="游ゴシック" panose="020B0400000000000000" pitchFamily="50" charset="-128"/>
              </a:rPr>
              <a:t>子どもや家庭に対する具体的な支援を検討するほか、さらに専門的な対応が必要なときは児童相談所に送致又は通知します。</a:t>
            </a:r>
            <a:endParaRPr lang="ja-JP" altLang="ja-JP" sz="1800" b="0" i="0" u="none" strike="noStrike" dirty="0">
              <a:effectLst/>
              <a:latin typeface="Arial" panose="020B0604020202020204" pitchFamily="34" charset="0"/>
            </a:endParaRPr>
          </a:p>
          <a:p>
            <a:endParaRPr kumimoji="1" lang="en-US" altLang="ja-JP" dirty="0"/>
          </a:p>
          <a:p>
            <a:pPr marL="0" algn="l" rtl="0" eaLnBrk="1" fontAlgn="t" latinLnBrk="0" hangingPunct="1">
              <a:spcBef>
                <a:spcPts val="0"/>
              </a:spcBef>
              <a:spcAft>
                <a:spcPts val="0"/>
              </a:spcAft>
            </a:pPr>
            <a:r>
              <a:rPr kumimoji="1" lang="ja-JP" altLang="ja-JP" sz="1800" b="1" i="0" u="none" strike="noStrike" kern="1200" dirty="0">
                <a:solidFill>
                  <a:srgbClr val="FFFFFF"/>
                </a:solidFill>
                <a:effectLst/>
                <a:latin typeface="游ゴシック" panose="020B0400000000000000" pitchFamily="50" charset="-128"/>
              </a:rPr>
              <a:t>児童相談所</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kumimoji="1" lang="ja-JP" altLang="ja-JP" sz="1800" b="0" i="0" u="none" strike="noStrike" kern="1200" dirty="0">
                <a:solidFill>
                  <a:srgbClr val="000000"/>
                </a:solidFill>
                <a:effectLst/>
                <a:latin typeface="游ゴシック" panose="020B0400000000000000" pitchFamily="50" charset="-128"/>
              </a:rPr>
              <a:t>一時保護や施設への入所措置の権限を持っていることや、心理判定を行う職員が配置されているという点で、市町村に比べより専門的な役割を担います。</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kumimoji="1" lang="ja-JP" altLang="ja-JP" sz="1800" b="0" i="0" u="none" strike="noStrike" kern="1200" dirty="0">
                <a:solidFill>
                  <a:srgbClr val="000000"/>
                </a:solidFill>
                <a:effectLst/>
                <a:latin typeface="游ゴシック" panose="020B0400000000000000" pitchFamily="50" charset="-128"/>
              </a:rPr>
              <a:t>子どもが家庭で生活することが、明らかに危険であり、早急な保護が必要な場合には、児童相談所に通告してください。</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kumimoji="1" lang="en-US" altLang="ja-JP" sz="1800" b="0" i="0" u="none" strike="noStrike" kern="1200" dirty="0">
              <a:solidFill>
                <a:srgbClr val="000000"/>
              </a:solidFill>
              <a:effectLst/>
              <a:latin typeface="游ゴシック" panose="020B0400000000000000"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1" lang="ja-JP" altLang="en-US" sz="2800" dirty="0"/>
              <a:t>児童委員</a:t>
            </a:r>
            <a:endParaRPr kumimoji="1" lang="en-US" altLang="ja-JP" sz="1800" b="0" i="0" u="none" strike="noStrike" kern="1200" dirty="0">
              <a:solidFill>
                <a:srgbClr val="000000"/>
              </a:solidFill>
              <a:effectLst/>
              <a:latin typeface="游ゴシック" panose="020B0400000000000000" pitchFamily="50" charset="-128"/>
            </a:endParaRPr>
          </a:p>
          <a:p>
            <a:pPr marL="0" algn="l" rtl="0" eaLnBrk="1" fontAlgn="t" latinLnBrk="0" hangingPunct="1">
              <a:spcBef>
                <a:spcPts val="0"/>
              </a:spcBef>
              <a:spcAft>
                <a:spcPts val="0"/>
              </a:spcAft>
            </a:pPr>
            <a:r>
              <a:rPr kumimoji="1" lang="ja-JP" altLang="ja-JP" sz="1800" b="0" i="0" u="none" strike="noStrike" kern="1200" dirty="0">
                <a:solidFill>
                  <a:srgbClr val="000000"/>
                </a:solidFill>
                <a:effectLst/>
                <a:latin typeface="游ゴシック" panose="020B0400000000000000" pitchFamily="50" charset="-128"/>
              </a:rPr>
              <a:t>児童虐待の通告の仲介を行います。児童委員は、通告者からの話の内容を児童相談所や市町村に連絡し、対応を依頼することになります。</a:t>
            </a:r>
            <a:endParaRPr lang="ja-JP" altLang="ja-JP" sz="1800" b="0" i="0" u="none" strike="noStrike" dirty="0">
              <a:effectLst/>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0253A2F-0D2E-4122-B656-82E454EEE7D4}" type="slidenum">
              <a:rPr kumimoji="1" lang="ja-JP" altLang="en-US" smtClean="0"/>
              <a:t>15</a:t>
            </a:fld>
            <a:endParaRPr kumimoji="1" lang="ja-JP" altLang="en-US"/>
          </a:p>
        </p:txBody>
      </p:sp>
    </p:spTree>
    <p:extLst>
      <p:ext uri="{BB962C8B-B14F-4D97-AF65-F5344CB8AC3E}">
        <p14:creationId xmlns:p14="http://schemas.microsoft.com/office/powerpoint/2010/main" val="2739879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研修の流れとしまして</a:t>
            </a:r>
            <a:endParaRPr kumimoji="1" lang="en-US" altLang="ja-JP" dirty="0"/>
          </a:p>
          <a:p>
            <a:endParaRPr kumimoji="1" lang="en-US" altLang="ja-JP" dirty="0"/>
          </a:p>
          <a:p>
            <a:r>
              <a:rPr kumimoji="1" lang="ja-JP" altLang="en-US" dirty="0"/>
              <a:t>・・・・</a:t>
            </a:r>
            <a:endParaRPr kumimoji="1" lang="en-US" altLang="ja-JP" dirty="0"/>
          </a:p>
          <a:p>
            <a:endParaRPr kumimoji="1" lang="en-US" altLang="ja-JP" dirty="0"/>
          </a:p>
          <a:p>
            <a:r>
              <a:rPr kumimoji="1" lang="ja-JP" altLang="en-US" dirty="0"/>
              <a:t>の順で研修を行います</a:t>
            </a:r>
          </a:p>
        </p:txBody>
      </p:sp>
      <p:sp>
        <p:nvSpPr>
          <p:cNvPr id="4" name="スライド番号プレースホルダー 3"/>
          <p:cNvSpPr>
            <a:spLocks noGrp="1"/>
          </p:cNvSpPr>
          <p:nvPr>
            <p:ph type="sldNum" sz="quarter" idx="5"/>
          </p:nvPr>
        </p:nvSpPr>
        <p:spPr/>
        <p:txBody>
          <a:bodyPr/>
          <a:lstStyle/>
          <a:p>
            <a:fld id="{E0253A2F-0D2E-4122-B656-82E454EEE7D4}" type="slidenum">
              <a:rPr kumimoji="1" lang="ja-JP" altLang="en-US" smtClean="0"/>
              <a:t>2</a:t>
            </a:fld>
            <a:endParaRPr kumimoji="1" lang="ja-JP" altLang="en-US"/>
          </a:p>
        </p:txBody>
      </p:sp>
    </p:spTree>
    <p:extLst>
      <p:ext uri="{BB962C8B-B14F-4D97-AF65-F5344CB8AC3E}">
        <p14:creationId xmlns:p14="http://schemas.microsoft.com/office/powerpoint/2010/main" val="3876423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0253A2F-0D2E-4122-B656-82E454EEE7D4}" type="slidenum">
              <a:rPr kumimoji="1" lang="ja-JP" altLang="en-US" smtClean="0"/>
              <a:t>3</a:t>
            </a:fld>
            <a:endParaRPr kumimoji="1" lang="ja-JP" altLang="en-US"/>
          </a:p>
        </p:txBody>
      </p:sp>
    </p:spTree>
    <p:extLst>
      <p:ext uri="{BB962C8B-B14F-4D97-AF65-F5344CB8AC3E}">
        <p14:creationId xmlns:p14="http://schemas.microsoft.com/office/powerpoint/2010/main" val="2915977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0253A2F-0D2E-4122-B656-82E454EEE7D4}" type="slidenum">
              <a:rPr kumimoji="1" lang="ja-JP" altLang="en-US" smtClean="0"/>
              <a:t>4</a:t>
            </a:fld>
            <a:endParaRPr kumimoji="1" lang="ja-JP" altLang="en-US"/>
          </a:p>
        </p:txBody>
      </p:sp>
    </p:spTree>
    <p:extLst>
      <p:ext uri="{BB962C8B-B14F-4D97-AF65-F5344CB8AC3E}">
        <p14:creationId xmlns:p14="http://schemas.microsoft.com/office/powerpoint/2010/main" val="3349189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　児童対応件数についてです</a:t>
            </a:r>
          </a:p>
        </p:txBody>
      </p:sp>
      <p:sp>
        <p:nvSpPr>
          <p:cNvPr id="4" name="スライド番号プレースホルダー 3"/>
          <p:cNvSpPr>
            <a:spLocks noGrp="1"/>
          </p:cNvSpPr>
          <p:nvPr>
            <p:ph type="sldNum" sz="quarter" idx="5"/>
          </p:nvPr>
        </p:nvSpPr>
        <p:spPr/>
        <p:txBody>
          <a:bodyPr/>
          <a:lstStyle/>
          <a:p>
            <a:fld id="{E0253A2F-0D2E-4122-B656-82E454EEE7D4}" type="slidenum">
              <a:rPr kumimoji="1" lang="ja-JP" altLang="en-US" smtClean="0"/>
              <a:t>7</a:t>
            </a:fld>
            <a:endParaRPr kumimoji="1" lang="ja-JP" altLang="en-US"/>
          </a:p>
        </p:txBody>
      </p:sp>
    </p:spTree>
    <p:extLst>
      <p:ext uri="{BB962C8B-B14F-4D97-AF65-F5344CB8AC3E}">
        <p14:creationId xmlns:p14="http://schemas.microsoft.com/office/powerpoint/2010/main" val="375449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このグラフは　児童相談所での　対応件数を　あらわしたものです</a:t>
            </a:r>
            <a:endParaRPr kumimoji="1" lang="en-US" altLang="ja-JP" dirty="0"/>
          </a:p>
          <a:p>
            <a:endParaRPr kumimoji="1" lang="en-US" altLang="ja-JP" dirty="0"/>
          </a:p>
          <a:p>
            <a:r>
              <a:rPr kumimoji="1" lang="en-US" altLang="ja-JP" dirty="0"/>
              <a:t>2020</a:t>
            </a:r>
            <a:r>
              <a:rPr kumimoji="1" lang="ja-JP" altLang="en-US" dirty="0"/>
              <a:t>年度、児童相談所に寄せられた</a:t>
            </a:r>
            <a:r>
              <a:rPr kumimoji="1" lang="en-US" altLang="ja-JP" dirty="0"/>
              <a:t>20</a:t>
            </a:r>
            <a:r>
              <a:rPr kumimoji="1" lang="ja-JP" altLang="en-US" dirty="0"/>
              <a:t>万件以上の相談の内訳を見ると、心理的虐待が</a:t>
            </a:r>
            <a:r>
              <a:rPr kumimoji="1" lang="en-US" altLang="ja-JP" dirty="0"/>
              <a:t>59</a:t>
            </a:r>
            <a:r>
              <a:rPr kumimoji="1" lang="ja-JP" altLang="en-US" dirty="0"/>
              <a:t>％で過半を占めています。</a:t>
            </a:r>
            <a:endParaRPr kumimoji="1" lang="en-US" altLang="ja-JP" dirty="0"/>
          </a:p>
          <a:p>
            <a:r>
              <a:rPr kumimoji="1" lang="ja-JP" altLang="en-US" dirty="0"/>
              <a:t>次いで身体的虐待が</a:t>
            </a:r>
            <a:r>
              <a:rPr kumimoji="1" lang="en-US" altLang="ja-JP" dirty="0"/>
              <a:t>24</a:t>
            </a:r>
            <a:r>
              <a:rPr kumimoji="1" lang="ja-JP" altLang="en-US" dirty="0"/>
              <a:t>％、ネグレクトが</a:t>
            </a:r>
            <a:r>
              <a:rPr kumimoji="1" lang="en-US" altLang="ja-JP" dirty="0"/>
              <a:t>15</a:t>
            </a:r>
            <a:r>
              <a:rPr kumimoji="1" lang="ja-JP" altLang="en-US" dirty="0"/>
              <a:t>％で、性的虐待は</a:t>
            </a:r>
            <a:r>
              <a:rPr kumimoji="1" lang="en-US" altLang="ja-JP" dirty="0"/>
              <a:t>1</a:t>
            </a:r>
            <a:r>
              <a:rPr kumimoji="1" lang="ja-JP" altLang="en-US" dirty="0"/>
              <a:t>％でした。</a:t>
            </a:r>
            <a:endParaRPr kumimoji="1" lang="en-US" altLang="ja-JP" dirty="0"/>
          </a:p>
          <a:p>
            <a:r>
              <a:rPr kumimoji="1" lang="ja-JP" altLang="en-US" dirty="0"/>
              <a:t>この割合はここ</a:t>
            </a:r>
            <a:r>
              <a:rPr kumimoji="1" lang="en-US" altLang="ja-JP" dirty="0"/>
              <a:t>10</a:t>
            </a:r>
            <a:r>
              <a:rPr kumimoji="1" lang="ja-JP" altLang="en-US" dirty="0"/>
              <a:t>年で大きく変わり、</a:t>
            </a:r>
            <a:r>
              <a:rPr kumimoji="1" lang="en-US" altLang="ja-JP" dirty="0"/>
              <a:t>2010</a:t>
            </a:r>
            <a:r>
              <a:rPr kumimoji="1" lang="ja-JP" altLang="en-US" dirty="0"/>
              <a:t>年度では心理的虐待は約半分の</a:t>
            </a:r>
            <a:r>
              <a:rPr kumimoji="1" lang="en-US" altLang="ja-JP" dirty="0"/>
              <a:t>27</a:t>
            </a:r>
            <a:r>
              <a:rPr kumimoji="1" lang="ja-JP" altLang="en-US" dirty="0"/>
              <a:t>％でした。対して、身体的虐待は</a:t>
            </a:r>
            <a:r>
              <a:rPr kumimoji="1" lang="en-US" altLang="ja-JP" dirty="0"/>
              <a:t>38</a:t>
            </a:r>
            <a:r>
              <a:rPr kumimoji="1" lang="ja-JP" altLang="en-US" dirty="0"/>
              <a:t>％、ネグレクトが</a:t>
            </a:r>
            <a:r>
              <a:rPr kumimoji="1" lang="en-US" altLang="ja-JP" dirty="0"/>
              <a:t>33</a:t>
            </a:r>
            <a:r>
              <a:rPr kumimoji="1" lang="ja-JP" altLang="en-US" dirty="0"/>
              <a:t>％で、性的虐待は</a:t>
            </a:r>
            <a:r>
              <a:rPr kumimoji="1" lang="en-US" altLang="ja-JP" dirty="0"/>
              <a:t>3</a:t>
            </a:r>
            <a:r>
              <a:rPr kumimoji="1" lang="ja-JP" altLang="en-US" dirty="0"/>
              <a:t>％でした。割合で見れば、身体的虐待やネグレクトから、心理的虐待へ移ってきていることが分かります。</a:t>
            </a:r>
            <a:endParaRPr kumimoji="1" lang="en-US" altLang="ja-JP" dirty="0"/>
          </a:p>
          <a:p>
            <a:r>
              <a:rPr kumimoji="1" lang="ja-JP" altLang="en-US" dirty="0"/>
              <a:t>ただ性的虐待を除くいずれの類型も、実数としては大幅に増えています。</a:t>
            </a:r>
            <a:endParaRPr kumimoji="1" lang="en-US" altLang="ja-JP" dirty="0"/>
          </a:p>
          <a:p>
            <a:r>
              <a:rPr kumimoji="1" lang="ja-JP" altLang="en-US" dirty="0"/>
              <a:t>なお、性的虐待の発見・相談件数はほとんど増えておらず、横ばいの状況で、性的虐待の声の上げづらさは様々な専門家より問題視されています。</a:t>
            </a:r>
          </a:p>
        </p:txBody>
      </p:sp>
      <p:sp>
        <p:nvSpPr>
          <p:cNvPr id="4" name="スライド番号プレースホルダー 3"/>
          <p:cNvSpPr>
            <a:spLocks noGrp="1"/>
          </p:cNvSpPr>
          <p:nvPr>
            <p:ph type="sldNum" sz="quarter" idx="5"/>
          </p:nvPr>
        </p:nvSpPr>
        <p:spPr/>
        <p:txBody>
          <a:bodyPr/>
          <a:lstStyle/>
          <a:p>
            <a:fld id="{E0253A2F-0D2E-4122-B656-82E454EEE7D4}" type="slidenum">
              <a:rPr kumimoji="1" lang="ja-JP" altLang="en-US" smtClean="0"/>
              <a:t>8</a:t>
            </a:fld>
            <a:endParaRPr kumimoji="1" lang="ja-JP" altLang="en-US"/>
          </a:p>
        </p:txBody>
      </p:sp>
    </p:spTree>
    <p:extLst>
      <p:ext uri="{BB962C8B-B14F-4D97-AF65-F5344CB8AC3E}">
        <p14:creationId xmlns:p14="http://schemas.microsoft.com/office/powerpoint/2010/main" val="1203519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次に、児童相談所に寄せられた相談の経路（誰から相談があったか）を見てみます。</a:t>
            </a:r>
            <a:r>
              <a:rPr kumimoji="1" lang="en-US" altLang="ja-JP" dirty="0"/>
              <a:t>2020</a:t>
            </a:r>
            <a:r>
              <a:rPr kumimoji="1" lang="ja-JP" altLang="en-US" dirty="0"/>
              <a:t>年度では、警察等がほぼ半分、家族親戚が</a:t>
            </a:r>
            <a:r>
              <a:rPr kumimoji="1" lang="en-US" altLang="ja-JP" dirty="0"/>
              <a:t>8</a:t>
            </a:r>
            <a:r>
              <a:rPr kumimoji="1" lang="ja-JP" altLang="en-US" dirty="0"/>
              <a:t>％、近隣知人が</a:t>
            </a:r>
            <a:r>
              <a:rPr kumimoji="1" lang="en-US" altLang="ja-JP" dirty="0"/>
              <a:t>14</a:t>
            </a:r>
            <a:r>
              <a:rPr kumimoji="1" lang="ja-JP" altLang="en-US" dirty="0"/>
              <a:t>％、学校が</a:t>
            </a:r>
            <a:r>
              <a:rPr kumimoji="1" lang="en-US" altLang="ja-JP" dirty="0"/>
              <a:t>7</a:t>
            </a:r>
            <a:r>
              <a:rPr kumimoji="1" lang="ja-JP" altLang="en-US" dirty="0"/>
              <a:t>％でした。これが</a:t>
            </a:r>
            <a:r>
              <a:rPr kumimoji="1" lang="en-US" altLang="ja-JP" dirty="0"/>
              <a:t>2010</a:t>
            </a:r>
            <a:r>
              <a:rPr kumimoji="1" lang="ja-JP" altLang="en-US" dirty="0"/>
              <a:t>年度では警察等が</a:t>
            </a:r>
            <a:r>
              <a:rPr kumimoji="1" lang="en-US" altLang="ja-JP" dirty="0"/>
              <a:t>3</a:t>
            </a:r>
            <a:r>
              <a:rPr kumimoji="1" lang="ja-JP" altLang="en-US" dirty="0"/>
              <a:t>分の</a:t>
            </a:r>
            <a:r>
              <a:rPr kumimoji="1" lang="en-US" altLang="ja-JP" dirty="0"/>
              <a:t>1</a:t>
            </a:r>
            <a:r>
              <a:rPr kumimoji="1" lang="ja-JP" altLang="en-US" dirty="0"/>
              <a:t>以下の</a:t>
            </a:r>
            <a:r>
              <a:rPr kumimoji="1" lang="en-US" altLang="ja-JP" dirty="0"/>
              <a:t>16</a:t>
            </a:r>
            <a:r>
              <a:rPr kumimoji="1" lang="ja-JP" altLang="en-US" dirty="0"/>
              <a:t>％で、家族親戚が</a:t>
            </a:r>
            <a:r>
              <a:rPr kumimoji="1" lang="en-US" altLang="ja-JP" dirty="0"/>
              <a:t>16</a:t>
            </a:r>
            <a:r>
              <a:rPr kumimoji="1" lang="ja-JP" altLang="en-US" dirty="0"/>
              <a:t>％、近隣知人が</a:t>
            </a:r>
            <a:r>
              <a:rPr kumimoji="1" lang="en-US" altLang="ja-JP" dirty="0"/>
              <a:t>22</a:t>
            </a:r>
            <a:r>
              <a:rPr kumimoji="1" lang="ja-JP" altLang="en-US" dirty="0"/>
              <a:t>％、学校が</a:t>
            </a:r>
            <a:r>
              <a:rPr kumimoji="1" lang="en-US" altLang="ja-JP" dirty="0"/>
              <a:t>10</a:t>
            </a:r>
            <a:r>
              <a:rPr kumimoji="1" lang="ja-JP" altLang="en-US" dirty="0"/>
              <a:t>％でした。警察経由での相談が明らかに増えていることが分かります。</a:t>
            </a:r>
          </a:p>
          <a:p>
            <a:endParaRPr kumimoji="1" lang="ja-JP" altLang="en-US" dirty="0"/>
          </a:p>
          <a:p>
            <a:endParaRPr kumimoji="1" lang="en-US" altLang="ja-JP" dirty="0"/>
          </a:p>
        </p:txBody>
      </p:sp>
      <p:sp>
        <p:nvSpPr>
          <p:cNvPr id="4" name="スライド番号プレースホルダー 3"/>
          <p:cNvSpPr>
            <a:spLocks noGrp="1"/>
          </p:cNvSpPr>
          <p:nvPr>
            <p:ph type="sldNum" sz="quarter" idx="5"/>
          </p:nvPr>
        </p:nvSpPr>
        <p:spPr/>
        <p:txBody>
          <a:bodyPr/>
          <a:lstStyle/>
          <a:p>
            <a:fld id="{E0253A2F-0D2E-4122-B656-82E454EEE7D4}" type="slidenum">
              <a:rPr kumimoji="1" lang="ja-JP" altLang="en-US" smtClean="0"/>
              <a:t>9</a:t>
            </a:fld>
            <a:endParaRPr kumimoji="1" lang="ja-JP" altLang="en-US"/>
          </a:p>
        </p:txBody>
      </p:sp>
    </p:spTree>
    <p:extLst>
      <p:ext uri="{BB962C8B-B14F-4D97-AF65-F5344CB8AC3E}">
        <p14:creationId xmlns:p14="http://schemas.microsoft.com/office/powerpoint/2010/main" val="3204500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児童施設の役割</a:t>
            </a:r>
            <a:endParaRPr kumimoji="1" lang="en-US" altLang="ja-JP" dirty="0"/>
          </a:p>
          <a:p>
            <a:endParaRPr kumimoji="1" lang="en-US" altLang="ja-JP" dirty="0"/>
          </a:p>
          <a:p>
            <a:r>
              <a:rPr kumimoji="1" lang="ja-JP" altLang="en-US" dirty="0"/>
              <a:t>児童施設　保育者　は制度によって　子供の虐待防止　早期発見と対応が定められています</a:t>
            </a:r>
            <a:endParaRPr kumimoji="1" lang="en-US" altLang="ja-JP" dirty="0"/>
          </a:p>
          <a:p>
            <a:endParaRPr kumimoji="1" lang="en-US" altLang="ja-JP" dirty="0"/>
          </a:p>
          <a:p>
            <a:r>
              <a:rPr kumimoji="1" lang="ja-JP" altLang="en-US" dirty="0"/>
              <a:t>先生方は　日々お子様と接しているなかで　「あれ、なんか変だな」</a:t>
            </a:r>
            <a:endParaRPr kumimoji="1" lang="en-US" altLang="ja-JP" dirty="0"/>
          </a:p>
          <a:p>
            <a:endParaRPr kumimoji="1" lang="en-US" altLang="ja-JP" dirty="0"/>
          </a:p>
          <a:p>
            <a:r>
              <a:rPr kumimoji="1" lang="ja-JP" altLang="en-US" dirty="0"/>
              <a:t>「この傷　どうしたのかな」「最近　お母さんの様子が少し変わったな」と気付くことがあります</a:t>
            </a:r>
            <a:endParaRPr kumimoji="1" lang="en-US" altLang="ja-JP" dirty="0"/>
          </a:p>
          <a:p>
            <a:endParaRPr kumimoji="1" lang="en-US" altLang="ja-JP" dirty="0"/>
          </a:p>
          <a:p>
            <a:r>
              <a:rPr kumimoji="1" lang="ja-JP" altLang="en-US" dirty="0"/>
              <a:t>この気付きを自覚して　虐待リスクを早期に発見する目を　養うことが　求められます</a:t>
            </a:r>
            <a:endParaRPr kumimoji="1" lang="en-US" altLang="ja-JP" dirty="0"/>
          </a:p>
          <a:p>
            <a:endParaRPr kumimoji="1" lang="en-US" altLang="ja-JP" dirty="0"/>
          </a:p>
          <a:p>
            <a:r>
              <a:rPr kumimoji="1" lang="ja-JP" altLang="en-US" dirty="0"/>
              <a:t>気づきのポイントとして　服装や身体が不衛生　不自然なケガやあざ　過食　極度の緊張や甘え　があげられます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0253A2F-0D2E-4122-B656-82E454EEE7D4}" type="slidenum">
              <a:rPr kumimoji="1" lang="ja-JP" altLang="en-US" smtClean="0"/>
              <a:t>10</a:t>
            </a:fld>
            <a:endParaRPr kumimoji="1" lang="ja-JP" altLang="en-US"/>
          </a:p>
        </p:txBody>
      </p:sp>
    </p:spTree>
    <p:extLst>
      <p:ext uri="{BB962C8B-B14F-4D97-AF65-F5344CB8AC3E}">
        <p14:creationId xmlns:p14="http://schemas.microsoft.com/office/powerpoint/2010/main" val="217889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0253A2F-0D2E-4122-B656-82E454EEE7D4}" type="slidenum">
              <a:rPr kumimoji="1" lang="ja-JP" altLang="en-US" smtClean="0"/>
              <a:t>11</a:t>
            </a:fld>
            <a:endParaRPr kumimoji="1" lang="ja-JP" altLang="en-US"/>
          </a:p>
        </p:txBody>
      </p:sp>
    </p:spTree>
    <p:extLst>
      <p:ext uri="{BB962C8B-B14F-4D97-AF65-F5344CB8AC3E}">
        <p14:creationId xmlns:p14="http://schemas.microsoft.com/office/powerpoint/2010/main" val="579402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B78743-CD5B-8A53-2B14-D02883EFB188}"/>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A986CB8-EFC2-2593-3A9D-369D1DBB00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7D65EE1-1C3F-0915-176A-7D12D6A10A0A}"/>
              </a:ext>
            </a:extLst>
          </p:cNvPr>
          <p:cNvSpPr>
            <a:spLocks noGrp="1"/>
          </p:cNvSpPr>
          <p:nvPr>
            <p:ph type="dt" sz="half" idx="10"/>
          </p:nvPr>
        </p:nvSpPr>
        <p:spPr/>
        <p:txBody>
          <a:bodyPr/>
          <a:lstStyle/>
          <a:p>
            <a:fld id="{87C7D4FE-974B-4BE3-B410-632FC6E63615}" type="datetime1">
              <a:rPr kumimoji="1" lang="ja-JP" altLang="en-US" smtClean="0"/>
              <a:t>2022/8/4</a:t>
            </a:fld>
            <a:endParaRPr kumimoji="1" lang="ja-JP" altLang="en-US"/>
          </a:p>
        </p:txBody>
      </p:sp>
      <p:sp>
        <p:nvSpPr>
          <p:cNvPr id="5" name="フッター プレースホルダー 4">
            <a:extLst>
              <a:ext uri="{FF2B5EF4-FFF2-40B4-BE49-F238E27FC236}">
                <a16:creationId xmlns:a16="http://schemas.microsoft.com/office/drawing/2014/main" id="{5F47355C-6F4A-0A0D-6AE6-A7FB5B2BF9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4D18F1C-9874-5326-CE66-3A23AAF3624D}"/>
              </a:ext>
            </a:extLst>
          </p:cNvPr>
          <p:cNvSpPr>
            <a:spLocks noGrp="1"/>
          </p:cNvSpPr>
          <p:nvPr>
            <p:ph type="sldNum" sz="quarter" idx="12"/>
          </p:nvPr>
        </p:nvSpPr>
        <p:spPr/>
        <p:txBody>
          <a:bodyPr/>
          <a:lstStyle/>
          <a:p>
            <a:fld id="{0945B625-B2E6-49A4-B071-89F379457E1D}" type="slidenum">
              <a:rPr kumimoji="1" lang="ja-JP" altLang="en-US" smtClean="0"/>
              <a:t>‹#›</a:t>
            </a:fld>
            <a:endParaRPr kumimoji="1" lang="ja-JP" altLang="en-US"/>
          </a:p>
        </p:txBody>
      </p:sp>
    </p:spTree>
    <p:extLst>
      <p:ext uri="{BB962C8B-B14F-4D97-AF65-F5344CB8AC3E}">
        <p14:creationId xmlns:p14="http://schemas.microsoft.com/office/powerpoint/2010/main" val="2087796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FC6851-AA75-02BC-5D37-E3822A8D7B6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BEAAAA3-2733-A80D-69C9-8A392C6BE08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E4E8566-044E-3507-61F4-DF3DCB130889}"/>
              </a:ext>
            </a:extLst>
          </p:cNvPr>
          <p:cNvSpPr>
            <a:spLocks noGrp="1"/>
          </p:cNvSpPr>
          <p:nvPr>
            <p:ph type="dt" sz="half" idx="10"/>
          </p:nvPr>
        </p:nvSpPr>
        <p:spPr/>
        <p:txBody>
          <a:bodyPr/>
          <a:lstStyle/>
          <a:p>
            <a:fld id="{6552CEB4-E7EF-4CB8-AC34-AAE101B74B13}" type="datetime1">
              <a:rPr kumimoji="1" lang="ja-JP" altLang="en-US" smtClean="0"/>
              <a:t>2022/8/4</a:t>
            </a:fld>
            <a:endParaRPr kumimoji="1" lang="ja-JP" altLang="en-US"/>
          </a:p>
        </p:txBody>
      </p:sp>
      <p:sp>
        <p:nvSpPr>
          <p:cNvPr id="5" name="フッター プレースホルダー 4">
            <a:extLst>
              <a:ext uri="{FF2B5EF4-FFF2-40B4-BE49-F238E27FC236}">
                <a16:creationId xmlns:a16="http://schemas.microsoft.com/office/drawing/2014/main" id="{954BC288-B45E-111E-355A-1867873650A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890AAA-003C-C915-1E78-BA6A3DFBB6DB}"/>
              </a:ext>
            </a:extLst>
          </p:cNvPr>
          <p:cNvSpPr>
            <a:spLocks noGrp="1"/>
          </p:cNvSpPr>
          <p:nvPr>
            <p:ph type="sldNum" sz="quarter" idx="12"/>
          </p:nvPr>
        </p:nvSpPr>
        <p:spPr/>
        <p:txBody>
          <a:bodyPr/>
          <a:lstStyle/>
          <a:p>
            <a:fld id="{0945B625-B2E6-49A4-B071-89F379457E1D}" type="slidenum">
              <a:rPr kumimoji="1" lang="ja-JP" altLang="en-US" smtClean="0"/>
              <a:t>‹#›</a:t>
            </a:fld>
            <a:endParaRPr kumimoji="1" lang="ja-JP" altLang="en-US"/>
          </a:p>
        </p:txBody>
      </p:sp>
    </p:spTree>
    <p:extLst>
      <p:ext uri="{BB962C8B-B14F-4D97-AF65-F5344CB8AC3E}">
        <p14:creationId xmlns:p14="http://schemas.microsoft.com/office/powerpoint/2010/main" val="2778886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25D862C-F225-6466-E282-C84F6EEF078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EB82BC3-99D1-5EC6-C3DA-EEC219F24B4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FCBC3C3-7A6F-48E5-A32B-F8A625FB7E12}"/>
              </a:ext>
            </a:extLst>
          </p:cNvPr>
          <p:cNvSpPr>
            <a:spLocks noGrp="1"/>
          </p:cNvSpPr>
          <p:nvPr>
            <p:ph type="dt" sz="half" idx="10"/>
          </p:nvPr>
        </p:nvSpPr>
        <p:spPr/>
        <p:txBody>
          <a:bodyPr/>
          <a:lstStyle/>
          <a:p>
            <a:fld id="{D6431EA9-B0E1-4A75-B072-833EB0707CA0}" type="datetime1">
              <a:rPr kumimoji="1" lang="ja-JP" altLang="en-US" smtClean="0"/>
              <a:t>2022/8/4</a:t>
            </a:fld>
            <a:endParaRPr kumimoji="1" lang="ja-JP" altLang="en-US"/>
          </a:p>
        </p:txBody>
      </p:sp>
      <p:sp>
        <p:nvSpPr>
          <p:cNvPr id="5" name="フッター プレースホルダー 4">
            <a:extLst>
              <a:ext uri="{FF2B5EF4-FFF2-40B4-BE49-F238E27FC236}">
                <a16:creationId xmlns:a16="http://schemas.microsoft.com/office/drawing/2014/main" id="{933E4BE0-176E-CF26-DA8E-90AB005C36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B8018B7-9178-84E8-D15A-8A867FC9CC61}"/>
              </a:ext>
            </a:extLst>
          </p:cNvPr>
          <p:cNvSpPr>
            <a:spLocks noGrp="1"/>
          </p:cNvSpPr>
          <p:nvPr>
            <p:ph type="sldNum" sz="quarter" idx="12"/>
          </p:nvPr>
        </p:nvSpPr>
        <p:spPr/>
        <p:txBody>
          <a:bodyPr/>
          <a:lstStyle/>
          <a:p>
            <a:fld id="{0945B625-B2E6-49A4-B071-89F379457E1D}" type="slidenum">
              <a:rPr kumimoji="1" lang="ja-JP" altLang="en-US" smtClean="0"/>
              <a:t>‹#›</a:t>
            </a:fld>
            <a:endParaRPr kumimoji="1" lang="ja-JP" altLang="en-US"/>
          </a:p>
        </p:txBody>
      </p:sp>
    </p:spTree>
    <p:extLst>
      <p:ext uri="{BB962C8B-B14F-4D97-AF65-F5344CB8AC3E}">
        <p14:creationId xmlns:p14="http://schemas.microsoft.com/office/powerpoint/2010/main" val="4247812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F1C496-8046-0A6F-46FB-9934DB75831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5485A1C-4815-10BE-C89F-01B32736650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B4D0012-840B-765E-0122-172DF95E786B}"/>
              </a:ext>
            </a:extLst>
          </p:cNvPr>
          <p:cNvSpPr>
            <a:spLocks noGrp="1"/>
          </p:cNvSpPr>
          <p:nvPr>
            <p:ph type="dt" sz="half" idx="10"/>
          </p:nvPr>
        </p:nvSpPr>
        <p:spPr/>
        <p:txBody>
          <a:bodyPr/>
          <a:lstStyle/>
          <a:p>
            <a:fld id="{743FDE0B-D401-462B-94C3-1574D5D18F8F}" type="datetime1">
              <a:rPr kumimoji="1" lang="ja-JP" altLang="en-US" smtClean="0"/>
              <a:t>2022/8/4</a:t>
            </a:fld>
            <a:endParaRPr kumimoji="1" lang="ja-JP" altLang="en-US"/>
          </a:p>
        </p:txBody>
      </p:sp>
      <p:sp>
        <p:nvSpPr>
          <p:cNvPr id="5" name="フッター プレースホルダー 4">
            <a:extLst>
              <a:ext uri="{FF2B5EF4-FFF2-40B4-BE49-F238E27FC236}">
                <a16:creationId xmlns:a16="http://schemas.microsoft.com/office/drawing/2014/main" id="{88C30E76-7CBE-D1ED-3D5B-7BD468B1079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6359A7C-1CCF-8655-39A7-6041F62045E2}"/>
              </a:ext>
            </a:extLst>
          </p:cNvPr>
          <p:cNvSpPr>
            <a:spLocks noGrp="1"/>
          </p:cNvSpPr>
          <p:nvPr>
            <p:ph type="sldNum" sz="quarter" idx="12"/>
          </p:nvPr>
        </p:nvSpPr>
        <p:spPr/>
        <p:txBody>
          <a:bodyPr/>
          <a:lstStyle/>
          <a:p>
            <a:fld id="{0945B625-B2E6-49A4-B071-89F379457E1D}" type="slidenum">
              <a:rPr kumimoji="1" lang="ja-JP" altLang="en-US" smtClean="0"/>
              <a:t>‹#›</a:t>
            </a:fld>
            <a:endParaRPr kumimoji="1" lang="ja-JP" altLang="en-US"/>
          </a:p>
        </p:txBody>
      </p:sp>
    </p:spTree>
    <p:extLst>
      <p:ext uri="{BB962C8B-B14F-4D97-AF65-F5344CB8AC3E}">
        <p14:creationId xmlns:p14="http://schemas.microsoft.com/office/powerpoint/2010/main" val="3991175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471C09-6EF9-300F-99DE-724437DF037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E2A7F25-7B56-D24A-D297-949E015178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8056307-E114-ACFE-6A6D-7B5E62E822BC}"/>
              </a:ext>
            </a:extLst>
          </p:cNvPr>
          <p:cNvSpPr>
            <a:spLocks noGrp="1"/>
          </p:cNvSpPr>
          <p:nvPr>
            <p:ph type="dt" sz="half" idx="10"/>
          </p:nvPr>
        </p:nvSpPr>
        <p:spPr/>
        <p:txBody>
          <a:bodyPr/>
          <a:lstStyle/>
          <a:p>
            <a:fld id="{34B5591A-06DC-4BDA-BCEA-85F10A8E34FB}" type="datetime1">
              <a:rPr kumimoji="1" lang="ja-JP" altLang="en-US" smtClean="0"/>
              <a:t>2022/8/4</a:t>
            </a:fld>
            <a:endParaRPr kumimoji="1" lang="ja-JP" altLang="en-US"/>
          </a:p>
        </p:txBody>
      </p:sp>
      <p:sp>
        <p:nvSpPr>
          <p:cNvPr id="5" name="フッター プレースホルダー 4">
            <a:extLst>
              <a:ext uri="{FF2B5EF4-FFF2-40B4-BE49-F238E27FC236}">
                <a16:creationId xmlns:a16="http://schemas.microsoft.com/office/drawing/2014/main" id="{93ADE815-35FF-F8B7-2471-643D7A181A4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CA38C7-BBA6-8AB2-C349-A53637AB8010}"/>
              </a:ext>
            </a:extLst>
          </p:cNvPr>
          <p:cNvSpPr>
            <a:spLocks noGrp="1"/>
          </p:cNvSpPr>
          <p:nvPr>
            <p:ph type="sldNum" sz="quarter" idx="12"/>
          </p:nvPr>
        </p:nvSpPr>
        <p:spPr/>
        <p:txBody>
          <a:bodyPr/>
          <a:lstStyle/>
          <a:p>
            <a:fld id="{0945B625-B2E6-49A4-B071-89F379457E1D}" type="slidenum">
              <a:rPr kumimoji="1" lang="ja-JP" altLang="en-US" smtClean="0"/>
              <a:t>‹#›</a:t>
            </a:fld>
            <a:endParaRPr kumimoji="1" lang="ja-JP" altLang="en-US"/>
          </a:p>
        </p:txBody>
      </p:sp>
    </p:spTree>
    <p:extLst>
      <p:ext uri="{BB962C8B-B14F-4D97-AF65-F5344CB8AC3E}">
        <p14:creationId xmlns:p14="http://schemas.microsoft.com/office/powerpoint/2010/main" val="161310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02088F-38BD-DA28-39CF-1EDDC1D6E7F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6B0134C-F07A-597C-C1A4-FDCD7396E62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640C837-E988-99C3-9D46-7218234CC6A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78F15BF-091D-FF56-C0CC-E42BDB4B80A3}"/>
              </a:ext>
            </a:extLst>
          </p:cNvPr>
          <p:cNvSpPr>
            <a:spLocks noGrp="1"/>
          </p:cNvSpPr>
          <p:nvPr>
            <p:ph type="dt" sz="half" idx="10"/>
          </p:nvPr>
        </p:nvSpPr>
        <p:spPr/>
        <p:txBody>
          <a:bodyPr/>
          <a:lstStyle/>
          <a:p>
            <a:fld id="{EF2F89F8-51C7-47D2-9DE5-28FC26E24D85}" type="datetime1">
              <a:rPr kumimoji="1" lang="ja-JP" altLang="en-US" smtClean="0"/>
              <a:t>2022/8/4</a:t>
            </a:fld>
            <a:endParaRPr kumimoji="1" lang="ja-JP" altLang="en-US"/>
          </a:p>
        </p:txBody>
      </p:sp>
      <p:sp>
        <p:nvSpPr>
          <p:cNvPr id="6" name="フッター プレースホルダー 5">
            <a:extLst>
              <a:ext uri="{FF2B5EF4-FFF2-40B4-BE49-F238E27FC236}">
                <a16:creationId xmlns:a16="http://schemas.microsoft.com/office/drawing/2014/main" id="{55E3C86E-271D-A4F8-FC61-40A96802A06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9116CA0-181C-C249-AA59-FBE619CE6415}"/>
              </a:ext>
            </a:extLst>
          </p:cNvPr>
          <p:cNvSpPr>
            <a:spLocks noGrp="1"/>
          </p:cNvSpPr>
          <p:nvPr>
            <p:ph type="sldNum" sz="quarter" idx="12"/>
          </p:nvPr>
        </p:nvSpPr>
        <p:spPr/>
        <p:txBody>
          <a:bodyPr/>
          <a:lstStyle/>
          <a:p>
            <a:fld id="{0945B625-B2E6-49A4-B071-89F379457E1D}" type="slidenum">
              <a:rPr kumimoji="1" lang="ja-JP" altLang="en-US" smtClean="0"/>
              <a:t>‹#›</a:t>
            </a:fld>
            <a:endParaRPr kumimoji="1" lang="ja-JP" altLang="en-US"/>
          </a:p>
        </p:txBody>
      </p:sp>
    </p:spTree>
    <p:extLst>
      <p:ext uri="{BB962C8B-B14F-4D97-AF65-F5344CB8AC3E}">
        <p14:creationId xmlns:p14="http://schemas.microsoft.com/office/powerpoint/2010/main" val="201144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375DE7-AFF3-7BAF-F917-57DB0A3F176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59779F7-AF60-F207-22E6-F7793A39A5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881BB91-AC76-EDD2-CFAC-2082B528E02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BBBC179-22CA-D5CC-E78B-4C828141C3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C61C1B9-F6A9-B6A0-80D9-92DAB591254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674B7AB-2510-A10B-6D77-FC5026943E64}"/>
              </a:ext>
            </a:extLst>
          </p:cNvPr>
          <p:cNvSpPr>
            <a:spLocks noGrp="1"/>
          </p:cNvSpPr>
          <p:nvPr>
            <p:ph type="dt" sz="half" idx="10"/>
          </p:nvPr>
        </p:nvSpPr>
        <p:spPr/>
        <p:txBody>
          <a:bodyPr/>
          <a:lstStyle/>
          <a:p>
            <a:fld id="{E5557C5B-C53A-4C3C-9EB9-BFEDFF9A7DF9}" type="datetime1">
              <a:rPr kumimoji="1" lang="ja-JP" altLang="en-US" smtClean="0"/>
              <a:t>2022/8/4</a:t>
            </a:fld>
            <a:endParaRPr kumimoji="1" lang="ja-JP" altLang="en-US"/>
          </a:p>
        </p:txBody>
      </p:sp>
      <p:sp>
        <p:nvSpPr>
          <p:cNvPr id="8" name="フッター プレースホルダー 7">
            <a:extLst>
              <a:ext uri="{FF2B5EF4-FFF2-40B4-BE49-F238E27FC236}">
                <a16:creationId xmlns:a16="http://schemas.microsoft.com/office/drawing/2014/main" id="{9179C030-10E0-F9ED-CC2D-06E2947E520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A44E7FA-8C0A-2865-10C9-EC0B2BCEEA90}"/>
              </a:ext>
            </a:extLst>
          </p:cNvPr>
          <p:cNvSpPr>
            <a:spLocks noGrp="1"/>
          </p:cNvSpPr>
          <p:nvPr>
            <p:ph type="sldNum" sz="quarter" idx="12"/>
          </p:nvPr>
        </p:nvSpPr>
        <p:spPr/>
        <p:txBody>
          <a:bodyPr/>
          <a:lstStyle/>
          <a:p>
            <a:fld id="{0945B625-B2E6-49A4-B071-89F379457E1D}" type="slidenum">
              <a:rPr kumimoji="1" lang="ja-JP" altLang="en-US" smtClean="0"/>
              <a:t>‹#›</a:t>
            </a:fld>
            <a:endParaRPr kumimoji="1" lang="ja-JP" altLang="en-US"/>
          </a:p>
        </p:txBody>
      </p:sp>
    </p:spTree>
    <p:extLst>
      <p:ext uri="{BB962C8B-B14F-4D97-AF65-F5344CB8AC3E}">
        <p14:creationId xmlns:p14="http://schemas.microsoft.com/office/powerpoint/2010/main" val="453912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DB5FF3-7CD0-6F01-B90E-35018AE1A6A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0D9AF4A-D841-2C71-6118-8C387E62CFF8}"/>
              </a:ext>
            </a:extLst>
          </p:cNvPr>
          <p:cNvSpPr>
            <a:spLocks noGrp="1"/>
          </p:cNvSpPr>
          <p:nvPr>
            <p:ph type="dt" sz="half" idx="10"/>
          </p:nvPr>
        </p:nvSpPr>
        <p:spPr/>
        <p:txBody>
          <a:bodyPr/>
          <a:lstStyle/>
          <a:p>
            <a:fld id="{359E868F-AAFB-4C92-AB4C-CE005B924FE2}" type="datetime1">
              <a:rPr kumimoji="1" lang="ja-JP" altLang="en-US" smtClean="0"/>
              <a:t>2022/8/4</a:t>
            </a:fld>
            <a:endParaRPr kumimoji="1" lang="ja-JP" altLang="en-US"/>
          </a:p>
        </p:txBody>
      </p:sp>
      <p:sp>
        <p:nvSpPr>
          <p:cNvPr id="4" name="フッター プレースホルダー 3">
            <a:extLst>
              <a:ext uri="{FF2B5EF4-FFF2-40B4-BE49-F238E27FC236}">
                <a16:creationId xmlns:a16="http://schemas.microsoft.com/office/drawing/2014/main" id="{88505FF0-15DB-2E62-5111-3416D19CCAE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63F5958-DC35-FF83-0966-09D862AC4E68}"/>
              </a:ext>
            </a:extLst>
          </p:cNvPr>
          <p:cNvSpPr>
            <a:spLocks noGrp="1"/>
          </p:cNvSpPr>
          <p:nvPr>
            <p:ph type="sldNum" sz="quarter" idx="12"/>
          </p:nvPr>
        </p:nvSpPr>
        <p:spPr/>
        <p:txBody>
          <a:bodyPr/>
          <a:lstStyle/>
          <a:p>
            <a:fld id="{0945B625-B2E6-49A4-B071-89F379457E1D}" type="slidenum">
              <a:rPr kumimoji="1" lang="ja-JP" altLang="en-US" smtClean="0"/>
              <a:t>‹#›</a:t>
            </a:fld>
            <a:endParaRPr kumimoji="1" lang="ja-JP" altLang="en-US"/>
          </a:p>
        </p:txBody>
      </p:sp>
    </p:spTree>
    <p:extLst>
      <p:ext uri="{BB962C8B-B14F-4D97-AF65-F5344CB8AC3E}">
        <p14:creationId xmlns:p14="http://schemas.microsoft.com/office/powerpoint/2010/main" val="1445856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E4E2341-5554-748F-79DE-96283CFF0DB7}"/>
              </a:ext>
            </a:extLst>
          </p:cNvPr>
          <p:cNvSpPr>
            <a:spLocks noGrp="1"/>
          </p:cNvSpPr>
          <p:nvPr>
            <p:ph type="dt" sz="half" idx="10"/>
          </p:nvPr>
        </p:nvSpPr>
        <p:spPr/>
        <p:txBody>
          <a:bodyPr/>
          <a:lstStyle/>
          <a:p>
            <a:fld id="{53A4BC36-0865-4A3E-A48D-1595769A8696}" type="datetime1">
              <a:rPr kumimoji="1" lang="ja-JP" altLang="en-US" smtClean="0"/>
              <a:t>2022/8/4</a:t>
            </a:fld>
            <a:endParaRPr kumimoji="1" lang="ja-JP" altLang="en-US"/>
          </a:p>
        </p:txBody>
      </p:sp>
      <p:sp>
        <p:nvSpPr>
          <p:cNvPr id="3" name="フッター プレースホルダー 2">
            <a:extLst>
              <a:ext uri="{FF2B5EF4-FFF2-40B4-BE49-F238E27FC236}">
                <a16:creationId xmlns:a16="http://schemas.microsoft.com/office/drawing/2014/main" id="{8793936A-C390-C84F-44A3-F5601DEEC30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14A27B0-EB3D-F5F3-282E-F6E589A9A5B0}"/>
              </a:ext>
            </a:extLst>
          </p:cNvPr>
          <p:cNvSpPr>
            <a:spLocks noGrp="1"/>
          </p:cNvSpPr>
          <p:nvPr>
            <p:ph type="sldNum" sz="quarter" idx="12"/>
          </p:nvPr>
        </p:nvSpPr>
        <p:spPr/>
        <p:txBody>
          <a:bodyPr/>
          <a:lstStyle/>
          <a:p>
            <a:fld id="{0945B625-B2E6-49A4-B071-89F379457E1D}" type="slidenum">
              <a:rPr kumimoji="1" lang="ja-JP" altLang="en-US" smtClean="0"/>
              <a:t>‹#›</a:t>
            </a:fld>
            <a:endParaRPr kumimoji="1" lang="ja-JP" altLang="en-US"/>
          </a:p>
        </p:txBody>
      </p:sp>
    </p:spTree>
    <p:extLst>
      <p:ext uri="{BB962C8B-B14F-4D97-AF65-F5344CB8AC3E}">
        <p14:creationId xmlns:p14="http://schemas.microsoft.com/office/powerpoint/2010/main" val="1438724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BD7B1F-6596-AFDE-FC0E-5E09D57C49A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1B48DA9-A581-B0A0-1764-13B5B74E77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D2510A9-E3BD-FB5D-5DD6-8C2CE7FAC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9C7B5D3-A5DC-8622-5E36-B117D07F0943}"/>
              </a:ext>
            </a:extLst>
          </p:cNvPr>
          <p:cNvSpPr>
            <a:spLocks noGrp="1"/>
          </p:cNvSpPr>
          <p:nvPr>
            <p:ph type="dt" sz="half" idx="10"/>
          </p:nvPr>
        </p:nvSpPr>
        <p:spPr/>
        <p:txBody>
          <a:bodyPr/>
          <a:lstStyle/>
          <a:p>
            <a:fld id="{AE0891E0-DC58-45CD-9974-3880231E5182}" type="datetime1">
              <a:rPr kumimoji="1" lang="ja-JP" altLang="en-US" smtClean="0"/>
              <a:t>2022/8/4</a:t>
            </a:fld>
            <a:endParaRPr kumimoji="1" lang="ja-JP" altLang="en-US"/>
          </a:p>
        </p:txBody>
      </p:sp>
      <p:sp>
        <p:nvSpPr>
          <p:cNvPr id="6" name="フッター プレースホルダー 5">
            <a:extLst>
              <a:ext uri="{FF2B5EF4-FFF2-40B4-BE49-F238E27FC236}">
                <a16:creationId xmlns:a16="http://schemas.microsoft.com/office/drawing/2014/main" id="{712FC5BA-780A-0D1B-B64D-754853D0A37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ED1E29-393F-D677-58C6-5CEE6D2E0C5D}"/>
              </a:ext>
            </a:extLst>
          </p:cNvPr>
          <p:cNvSpPr>
            <a:spLocks noGrp="1"/>
          </p:cNvSpPr>
          <p:nvPr>
            <p:ph type="sldNum" sz="quarter" idx="12"/>
          </p:nvPr>
        </p:nvSpPr>
        <p:spPr/>
        <p:txBody>
          <a:bodyPr/>
          <a:lstStyle/>
          <a:p>
            <a:fld id="{0945B625-B2E6-49A4-B071-89F379457E1D}" type="slidenum">
              <a:rPr kumimoji="1" lang="ja-JP" altLang="en-US" smtClean="0"/>
              <a:t>‹#›</a:t>
            </a:fld>
            <a:endParaRPr kumimoji="1" lang="ja-JP" altLang="en-US"/>
          </a:p>
        </p:txBody>
      </p:sp>
    </p:spTree>
    <p:extLst>
      <p:ext uri="{BB962C8B-B14F-4D97-AF65-F5344CB8AC3E}">
        <p14:creationId xmlns:p14="http://schemas.microsoft.com/office/powerpoint/2010/main" val="2961761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FA8738-4FA7-32E8-9BB0-F711F865C56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E69D27A-B9DD-7FC2-F931-E0F094233A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93FC88E-6D93-7423-5E8D-09A429E683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5E04AC0-F9E4-5703-8B6F-DDD897F72D87}"/>
              </a:ext>
            </a:extLst>
          </p:cNvPr>
          <p:cNvSpPr>
            <a:spLocks noGrp="1"/>
          </p:cNvSpPr>
          <p:nvPr>
            <p:ph type="dt" sz="half" idx="10"/>
          </p:nvPr>
        </p:nvSpPr>
        <p:spPr/>
        <p:txBody>
          <a:bodyPr/>
          <a:lstStyle/>
          <a:p>
            <a:fld id="{B4469D58-1D74-490E-8D85-27905F7CDC52}" type="datetime1">
              <a:rPr kumimoji="1" lang="ja-JP" altLang="en-US" smtClean="0"/>
              <a:t>2022/8/4</a:t>
            </a:fld>
            <a:endParaRPr kumimoji="1" lang="ja-JP" altLang="en-US"/>
          </a:p>
        </p:txBody>
      </p:sp>
      <p:sp>
        <p:nvSpPr>
          <p:cNvPr id="6" name="フッター プレースホルダー 5">
            <a:extLst>
              <a:ext uri="{FF2B5EF4-FFF2-40B4-BE49-F238E27FC236}">
                <a16:creationId xmlns:a16="http://schemas.microsoft.com/office/drawing/2014/main" id="{4FCCEF7E-FC8E-5A7A-B4E2-9FF62B88355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03B6114-A92B-5B5E-96AB-49E2CF2DB793}"/>
              </a:ext>
            </a:extLst>
          </p:cNvPr>
          <p:cNvSpPr>
            <a:spLocks noGrp="1"/>
          </p:cNvSpPr>
          <p:nvPr>
            <p:ph type="sldNum" sz="quarter" idx="12"/>
          </p:nvPr>
        </p:nvSpPr>
        <p:spPr/>
        <p:txBody>
          <a:bodyPr/>
          <a:lstStyle/>
          <a:p>
            <a:fld id="{0945B625-B2E6-49A4-B071-89F379457E1D}" type="slidenum">
              <a:rPr kumimoji="1" lang="ja-JP" altLang="en-US" smtClean="0"/>
              <a:t>‹#›</a:t>
            </a:fld>
            <a:endParaRPr kumimoji="1" lang="ja-JP" altLang="en-US"/>
          </a:p>
        </p:txBody>
      </p:sp>
    </p:spTree>
    <p:extLst>
      <p:ext uri="{BB962C8B-B14F-4D97-AF65-F5344CB8AC3E}">
        <p14:creationId xmlns:p14="http://schemas.microsoft.com/office/powerpoint/2010/main" val="1075737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247E1C3-9BC1-D694-56E0-B52B03EB5D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35F6C50-C6F2-3247-CE6A-CA70B2D06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7BFD928-D123-29A6-6E02-AE1AC60A3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D7551-4C4F-49AE-A78B-200BF0D350FD}" type="datetime1">
              <a:rPr kumimoji="1" lang="ja-JP" altLang="en-US" smtClean="0"/>
              <a:t>2022/8/4</a:t>
            </a:fld>
            <a:endParaRPr kumimoji="1" lang="ja-JP" altLang="en-US"/>
          </a:p>
        </p:txBody>
      </p:sp>
      <p:sp>
        <p:nvSpPr>
          <p:cNvPr id="5" name="フッター プレースホルダー 4">
            <a:extLst>
              <a:ext uri="{FF2B5EF4-FFF2-40B4-BE49-F238E27FC236}">
                <a16:creationId xmlns:a16="http://schemas.microsoft.com/office/drawing/2014/main" id="{E42D14BE-A911-201B-F9F6-9D5FEC2241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A0AC8F0-0F86-5F11-DB4F-E28CF1F89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5B625-B2E6-49A4-B071-89F379457E1D}" type="slidenum">
              <a:rPr kumimoji="1" lang="ja-JP" altLang="en-US" smtClean="0"/>
              <a:t>‹#›</a:t>
            </a:fld>
            <a:endParaRPr kumimoji="1" lang="ja-JP" altLang="en-US"/>
          </a:p>
        </p:txBody>
      </p:sp>
    </p:spTree>
    <p:extLst>
      <p:ext uri="{BB962C8B-B14F-4D97-AF65-F5344CB8AC3E}">
        <p14:creationId xmlns:p14="http://schemas.microsoft.com/office/powerpoint/2010/main" val="3348478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0.m4a"/><Relationship Id="rId7" Type="http://schemas.openxmlformats.org/officeDocument/2006/relationships/image" Target="../media/image10.jpe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2.m4a"/><Relationship Id="rId7" Type="http://schemas.microsoft.com/office/2007/relationships/hdphoto" Target="../media/hdphoto1.wdp"/><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3.m4a"/><Relationship Id="rId7" Type="http://schemas.openxmlformats.org/officeDocument/2006/relationships/image" Target="../media/image16.png"/><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12.xml"/><Relationship Id="rId6" Type="http://schemas.openxmlformats.org/officeDocument/2006/relationships/image" Target="../media/image18.jpe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0765E4-4F67-130B-FE53-96D2597E871F}"/>
              </a:ext>
            </a:extLst>
          </p:cNvPr>
          <p:cNvSpPr>
            <a:spLocks noGrp="1"/>
          </p:cNvSpPr>
          <p:nvPr>
            <p:ph type="ctrTitle"/>
          </p:nvPr>
        </p:nvSpPr>
        <p:spPr/>
        <p:txBody>
          <a:bodyPr/>
          <a:lstStyle/>
          <a:p>
            <a:r>
              <a:rPr kumimoji="1" lang="ja-JP" altLang="en-US" dirty="0">
                <a:latin typeface="HGS創英角ｺﾞｼｯｸUB" panose="020B0900000000000000" pitchFamily="50" charset="-128"/>
                <a:ea typeface="HGS創英角ｺﾞｼｯｸUB" panose="020B0900000000000000" pitchFamily="50" charset="-128"/>
              </a:rPr>
              <a:t>子ども虐待</a:t>
            </a:r>
          </a:p>
        </p:txBody>
      </p:sp>
      <p:sp>
        <p:nvSpPr>
          <p:cNvPr id="3" name="字幕 2">
            <a:extLst>
              <a:ext uri="{FF2B5EF4-FFF2-40B4-BE49-F238E27FC236}">
                <a16:creationId xmlns:a16="http://schemas.microsoft.com/office/drawing/2014/main" id="{164D8D0B-8158-DF06-027A-E32DD025ECC6}"/>
              </a:ext>
            </a:extLst>
          </p:cNvPr>
          <p:cNvSpPr>
            <a:spLocks noGrp="1"/>
          </p:cNvSpPr>
          <p:nvPr>
            <p:ph type="subTitle" idx="1"/>
          </p:nvPr>
        </p:nvSpPr>
        <p:spPr/>
        <p:txBody>
          <a:bodyPr>
            <a:normAutofit/>
          </a:bodyPr>
          <a:lstStyle/>
          <a:p>
            <a:r>
              <a:rPr kumimoji="1" lang="ja-JP" altLang="en-US" sz="4800" dirty="0">
                <a:latin typeface="HGS創英角ｺﾞｼｯｸUB" panose="020B0900000000000000" pitchFamily="50" charset="-128"/>
                <a:ea typeface="HGS創英角ｺﾞｼｯｸUB" panose="020B0900000000000000" pitchFamily="50" charset="-128"/>
              </a:rPr>
              <a:t>対応マニュアル</a:t>
            </a:r>
          </a:p>
        </p:txBody>
      </p:sp>
      <p:pic>
        <p:nvPicPr>
          <p:cNvPr id="1028" name="Picture 4" descr="「親子 イラスト」の画像検索結果">
            <a:extLst>
              <a:ext uri="{FF2B5EF4-FFF2-40B4-BE49-F238E27FC236}">
                <a16:creationId xmlns:a16="http://schemas.microsoft.com/office/drawing/2014/main" id="{BB7D295D-DFB7-5A59-710F-0B96466CB3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651" y="4259330"/>
            <a:ext cx="3537088" cy="2371015"/>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ACA91A09-24F6-1921-9447-BAF9F0E40606}"/>
              </a:ext>
            </a:extLst>
          </p:cNvPr>
          <p:cNvPicPr>
            <a:picLocks noChangeAspect="1"/>
          </p:cNvPicPr>
          <p:nvPr/>
        </p:nvPicPr>
        <p:blipFill rotWithShape="1">
          <a:blip r:embed="rId7"/>
          <a:srcRect l="69212" t="45475" r="13587" b="35445"/>
          <a:stretch/>
        </p:blipFill>
        <p:spPr>
          <a:xfrm>
            <a:off x="9879496" y="105258"/>
            <a:ext cx="2097156" cy="729629"/>
          </a:xfrm>
          <a:prstGeom prst="rect">
            <a:avLst/>
          </a:prstGeom>
        </p:spPr>
      </p:pic>
      <p:pic>
        <p:nvPicPr>
          <p:cNvPr id="4" name="オーディオ 3">
            <a:hlinkClick r:id="" action="ppaction://media"/>
            <a:extLst>
              <a:ext uri="{FF2B5EF4-FFF2-40B4-BE49-F238E27FC236}">
                <a16:creationId xmlns:a16="http://schemas.microsoft.com/office/drawing/2014/main" id="{E7DA80C5-5096-415E-0DBF-0DD753BA84E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87965707"/>
      </p:ext>
    </p:extLst>
  </p:cSld>
  <p:clrMapOvr>
    <a:masterClrMapping/>
  </p:clrMapOvr>
  <mc:AlternateContent xmlns:mc="http://schemas.openxmlformats.org/markup-compatibility/2006" xmlns:p14="http://schemas.microsoft.com/office/powerpoint/2010/main">
    <mc:Choice Requires="p14">
      <p:transition spd="slow" p14:dur="2000" advTm="24878"/>
    </mc:Choice>
    <mc:Fallback xmlns="">
      <p:transition spd="slow" advTm="24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360436-2671-8088-095C-D7329FDCDD54}"/>
              </a:ext>
            </a:extLst>
          </p:cNvPr>
          <p:cNvSpPr>
            <a:spLocks noGrp="1"/>
          </p:cNvSpPr>
          <p:nvPr>
            <p:ph type="title"/>
          </p:nvPr>
        </p:nvSpPr>
        <p:spPr/>
        <p:txBody>
          <a:bodyPr/>
          <a:lstStyle/>
          <a:p>
            <a:r>
              <a:rPr lang="ja-JP" altLang="en-US" dirty="0">
                <a:latin typeface="HGS創英角ｺﾞｼｯｸUB" panose="020B0900000000000000" pitchFamily="50" charset="-128"/>
                <a:ea typeface="HGS創英角ｺﾞｼｯｸUB" panose="020B0900000000000000" pitchFamily="50" charset="-128"/>
              </a:rPr>
              <a:t>児童施設の役割</a:t>
            </a:r>
            <a:endParaRPr kumimoji="1" lang="ja-JP" altLang="en-US" dirty="0">
              <a:latin typeface="HGS創英角ｺﾞｼｯｸUB" panose="020B0900000000000000" pitchFamily="50" charset="-128"/>
              <a:ea typeface="HGS創英角ｺﾞｼｯｸUB" panose="020B0900000000000000" pitchFamily="50" charset="-128"/>
            </a:endParaRPr>
          </a:p>
        </p:txBody>
      </p:sp>
      <p:pic>
        <p:nvPicPr>
          <p:cNvPr id="4" name="図 3">
            <a:extLst>
              <a:ext uri="{FF2B5EF4-FFF2-40B4-BE49-F238E27FC236}">
                <a16:creationId xmlns:a16="http://schemas.microsoft.com/office/drawing/2014/main" id="{000CD106-5497-DC48-CE66-470A29F6B35B}"/>
              </a:ext>
            </a:extLst>
          </p:cNvPr>
          <p:cNvPicPr>
            <a:picLocks noChangeAspect="1"/>
          </p:cNvPicPr>
          <p:nvPr/>
        </p:nvPicPr>
        <p:blipFill rotWithShape="1">
          <a:blip r:embed="rId6"/>
          <a:srcRect l="8967" t="12054" r="72446" b="57017"/>
          <a:stretch/>
        </p:blipFill>
        <p:spPr>
          <a:xfrm>
            <a:off x="268355" y="1948069"/>
            <a:ext cx="7374835" cy="3849144"/>
          </a:xfrm>
          <a:prstGeom prst="rect">
            <a:avLst/>
          </a:prstGeom>
        </p:spPr>
      </p:pic>
      <p:sp>
        <p:nvSpPr>
          <p:cNvPr id="5" name="テキスト ボックス 4">
            <a:extLst>
              <a:ext uri="{FF2B5EF4-FFF2-40B4-BE49-F238E27FC236}">
                <a16:creationId xmlns:a16="http://schemas.microsoft.com/office/drawing/2014/main" id="{80C0039D-D925-EE9D-A318-18244130CDF0}"/>
              </a:ext>
            </a:extLst>
          </p:cNvPr>
          <p:cNvSpPr txBox="1"/>
          <p:nvPr/>
        </p:nvSpPr>
        <p:spPr>
          <a:xfrm>
            <a:off x="9193698" y="2218746"/>
            <a:ext cx="1798982" cy="523220"/>
          </a:xfrm>
          <a:prstGeom prst="rect">
            <a:avLst/>
          </a:prstGeom>
          <a:noFill/>
        </p:spPr>
        <p:txBody>
          <a:bodyPr wrap="square" rtlCol="0">
            <a:spAutoFit/>
          </a:bodyPr>
          <a:lstStyle/>
          <a:p>
            <a:r>
              <a:rPr kumimoji="1" lang="ja-JP" altLang="en-US" sz="2800" dirty="0">
                <a:solidFill>
                  <a:srgbClr val="FF0000"/>
                </a:solidFill>
                <a:latin typeface="BIZ UDゴシック" panose="020B0400000000000000" pitchFamily="49" charset="-128"/>
                <a:ea typeface="BIZ UDゴシック" panose="020B0400000000000000" pitchFamily="49" charset="-128"/>
              </a:rPr>
              <a:t>早期発見</a:t>
            </a:r>
          </a:p>
        </p:txBody>
      </p:sp>
      <p:pic>
        <p:nvPicPr>
          <p:cNvPr id="3074" name="Picture 2">
            <a:extLst>
              <a:ext uri="{FF2B5EF4-FFF2-40B4-BE49-F238E27FC236}">
                <a16:creationId xmlns:a16="http://schemas.microsoft.com/office/drawing/2014/main" id="{D4F1001A-914A-50EA-4581-2C25C8771C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4916" y="4463568"/>
            <a:ext cx="2196546" cy="21965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思考・妄想]楕円形の吹き出しイラスト素材 | 無料フリーイラスト素材集【Frame illust】">
            <a:extLst>
              <a:ext uri="{FF2B5EF4-FFF2-40B4-BE49-F238E27FC236}">
                <a16:creationId xmlns:a16="http://schemas.microsoft.com/office/drawing/2014/main" id="{A20C5AF9-F1E5-E294-03EE-7859178502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48900" y="2844661"/>
            <a:ext cx="1885123" cy="14902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思考・妄想]楕円形の吹き出しイラスト素材 | 無料フリーイラスト素材集【Frame illust】">
            <a:extLst>
              <a:ext uri="{FF2B5EF4-FFF2-40B4-BE49-F238E27FC236}">
                <a16:creationId xmlns:a16="http://schemas.microsoft.com/office/drawing/2014/main" id="{DFE1A87D-5BAB-109B-C2CB-6868B7BD53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7775714" y="2826852"/>
            <a:ext cx="1956354" cy="149021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9DE41A81-4C3F-7F82-9958-050B60CFD6D8}"/>
              </a:ext>
            </a:extLst>
          </p:cNvPr>
          <p:cNvSpPr txBox="1"/>
          <p:nvPr/>
        </p:nvSpPr>
        <p:spPr>
          <a:xfrm>
            <a:off x="7899127" y="3167390"/>
            <a:ext cx="1709528" cy="523220"/>
          </a:xfrm>
          <a:prstGeom prst="rect">
            <a:avLst/>
          </a:prstGeom>
          <a:noFill/>
        </p:spPr>
        <p:txBody>
          <a:bodyPr wrap="square" rtlCol="0">
            <a:spAutoFit/>
          </a:bodyPr>
          <a:lstStyle/>
          <a:p>
            <a:r>
              <a:rPr lang="ja-JP" altLang="en-US" sz="1400" dirty="0"/>
              <a:t>　</a:t>
            </a:r>
            <a:r>
              <a:rPr kumimoji="1" lang="ja-JP" altLang="en-US" sz="1400" dirty="0"/>
              <a:t>あれ、</a:t>
            </a:r>
            <a:endParaRPr kumimoji="1" lang="en-US" altLang="ja-JP" sz="1400" dirty="0"/>
          </a:p>
          <a:p>
            <a:r>
              <a:rPr lang="ja-JP" altLang="en-US" sz="1400" dirty="0"/>
              <a:t>　</a:t>
            </a:r>
            <a:r>
              <a:rPr kumimoji="1" lang="ja-JP" altLang="en-US" sz="1400" dirty="0"/>
              <a:t>なんか変だな？</a:t>
            </a:r>
          </a:p>
        </p:txBody>
      </p:sp>
      <p:sp>
        <p:nvSpPr>
          <p:cNvPr id="10" name="テキスト ボックス 9">
            <a:extLst>
              <a:ext uri="{FF2B5EF4-FFF2-40B4-BE49-F238E27FC236}">
                <a16:creationId xmlns:a16="http://schemas.microsoft.com/office/drawing/2014/main" id="{AA328297-FE13-D994-D737-7FD6DE9F2C02}"/>
              </a:ext>
            </a:extLst>
          </p:cNvPr>
          <p:cNvSpPr txBox="1"/>
          <p:nvPr/>
        </p:nvSpPr>
        <p:spPr>
          <a:xfrm>
            <a:off x="10424495" y="3369365"/>
            <a:ext cx="1709528" cy="307777"/>
          </a:xfrm>
          <a:prstGeom prst="rect">
            <a:avLst/>
          </a:prstGeom>
          <a:noFill/>
        </p:spPr>
        <p:txBody>
          <a:bodyPr wrap="square" rtlCol="0">
            <a:spAutoFit/>
          </a:bodyPr>
          <a:lstStyle/>
          <a:p>
            <a:r>
              <a:rPr kumimoji="1" lang="ja-JP" altLang="en-US" sz="1400" dirty="0"/>
              <a:t>何となく危ないな</a:t>
            </a:r>
            <a:endParaRPr kumimoji="1" lang="en-US" altLang="ja-JP" sz="1400" dirty="0"/>
          </a:p>
        </p:txBody>
      </p:sp>
      <p:pic>
        <p:nvPicPr>
          <p:cNvPr id="15" name="オーディオ 14">
            <a:hlinkClick r:id="" action="ppaction://media"/>
            <a:extLst>
              <a:ext uri="{FF2B5EF4-FFF2-40B4-BE49-F238E27FC236}">
                <a16:creationId xmlns:a16="http://schemas.microsoft.com/office/drawing/2014/main" id="{A1D01EA9-893C-F989-3683-9AC22428F1D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162322979"/>
      </p:ext>
    </p:extLst>
  </p:cSld>
  <p:clrMapOvr>
    <a:masterClrMapping/>
  </p:clrMapOvr>
  <mc:AlternateContent xmlns:mc="http://schemas.openxmlformats.org/markup-compatibility/2006" xmlns:p14="http://schemas.microsoft.com/office/powerpoint/2010/main">
    <mc:Choice Requires="p14">
      <p:transition spd="slow" p14:dur="2000" advTm="44243"/>
    </mc:Choice>
    <mc:Fallback xmlns="">
      <p:transition spd="slow" advTm="44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fade">
                                      <p:cBhvr>
                                        <p:cTn id="28" dur="1000"/>
                                        <p:tgtEl>
                                          <p:spTgt spid="3076"/>
                                        </p:tgtEl>
                                      </p:cBhvr>
                                    </p:animEffect>
                                    <p:anim calcmode="lin" valueType="num">
                                      <p:cBhvr>
                                        <p:cTn id="29" dur="1000" fill="hold"/>
                                        <p:tgtEl>
                                          <p:spTgt spid="3076"/>
                                        </p:tgtEl>
                                        <p:attrNameLst>
                                          <p:attrName>ppt_x</p:attrName>
                                        </p:attrNameLst>
                                      </p:cBhvr>
                                      <p:tavLst>
                                        <p:tav tm="0">
                                          <p:val>
                                            <p:strVal val="#ppt_x"/>
                                          </p:val>
                                        </p:tav>
                                        <p:tav tm="100000">
                                          <p:val>
                                            <p:strVal val="#ppt_x"/>
                                          </p:val>
                                        </p:tav>
                                      </p:tavLst>
                                    </p:anim>
                                    <p:anim calcmode="lin" valueType="num">
                                      <p:cBhvr>
                                        <p:cTn id="30"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15"/>
                </p:tgtEl>
              </p:cMediaNode>
            </p:audio>
          </p:childTnLst>
        </p:cTn>
      </p:par>
    </p:tnLst>
    <p:bldLst>
      <p:bldP spid="5" grpId="0"/>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文字背景 43313071">
            <a:extLst>
              <a:ext uri="{FF2B5EF4-FFF2-40B4-BE49-F238E27FC236}">
                <a16:creationId xmlns:a16="http://schemas.microsoft.com/office/drawing/2014/main" id="{CDF3F275-6D82-C3FE-9819-E6491B117C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53" t="34621" r="13691" b="55856"/>
          <a:stretch/>
        </p:blipFill>
        <p:spPr bwMode="auto">
          <a:xfrm>
            <a:off x="397563" y="709189"/>
            <a:ext cx="5360505" cy="731986"/>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9082AED4-8183-7961-77A7-ED994C60B6DC}"/>
              </a:ext>
            </a:extLst>
          </p:cNvPr>
          <p:cNvSpPr/>
          <p:nvPr/>
        </p:nvSpPr>
        <p:spPr>
          <a:xfrm>
            <a:off x="645097" y="752016"/>
            <a:ext cx="4865436" cy="646331"/>
          </a:xfrm>
          <a:prstGeom prst="rect">
            <a:avLst/>
          </a:prstGeom>
          <a:noFill/>
        </p:spPr>
        <p:txBody>
          <a:bodyPr wrap="none" lIns="91440" tIns="45720" rIns="91440" bIns="45720">
            <a:spAutoFit/>
          </a:bodyPr>
          <a:lstStyle/>
          <a:p>
            <a:pPr algn="ctr"/>
            <a:r>
              <a:rPr lang="ja-JP" altLang="en-US" sz="3600" b="1" cap="none" spc="50" dirty="0">
                <a:ln w="9525" cmpd="sng">
                  <a:solidFill>
                    <a:schemeClr val="accent1"/>
                  </a:solidFill>
                  <a:prstDash val="solid"/>
                </a:ln>
                <a:solidFill>
                  <a:srgbClr val="0070C0"/>
                </a:solidFill>
                <a:effectLst>
                  <a:glow rad="38100">
                    <a:schemeClr val="accent1">
                      <a:alpha val="40000"/>
                    </a:schemeClr>
                  </a:glow>
                </a:effectLst>
              </a:rPr>
              <a:t>あなたにもできること</a:t>
            </a:r>
          </a:p>
        </p:txBody>
      </p:sp>
      <p:sp>
        <p:nvSpPr>
          <p:cNvPr id="11" name="テキスト ボックス 10">
            <a:extLst>
              <a:ext uri="{FF2B5EF4-FFF2-40B4-BE49-F238E27FC236}">
                <a16:creationId xmlns:a16="http://schemas.microsoft.com/office/drawing/2014/main" id="{A61058FA-BCDA-5F59-56DC-58CED5654EA9}"/>
              </a:ext>
            </a:extLst>
          </p:cNvPr>
          <p:cNvSpPr txBox="1"/>
          <p:nvPr/>
        </p:nvSpPr>
        <p:spPr>
          <a:xfrm>
            <a:off x="725555" y="2014221"/>
            <a:ext cx="3458820" cy="3970318"/>
          </a:xfrm>
          <a:prstGeom prst="rect">
            <a:avLst/>
          </a:prstGeom>
          <a:noFill/>
        </p:spPr>
        <p:txBody>
          <a:bodyPr wrap="square" rtlCol="0">
            <a:spAutoFit/>
          </a:bodyPr>
          <a:lstStyle/>
          <a:p>
            <a:r>
              <a:rPr kumimoji="1" lang="ja-JP" altLang="en-US" dirty="0"/>
              <a:t>●早期発見の視点</a:t>
            </a:r>
            <a:endParaRPr kumimoji="1" lang="en-US" altLang="ja-JP" dirty="0"/>
          </a:p>
          <a:p>
            <a:endParaRPr kumimoji="1" lang="ja-JP" altLang="en-US" dirty="0"/>
          </a:p>
          <a:p>
            <a:r>
              <a:rPr lang="ja-JP" altLang="en-US" dirty="0"/>
              <a:t>子どもの観察を行いましょう。</a:t>
            </a:r>
            <a:endParaRPr lang="en-US" altLang="ja-JP" dirty="0"/>
          </a:p>
          <a:p>
            <a:r>
              <a:rPr lang="ja-JP" altLang="en-US" dirty="0"/>
              <a:t>この時、身体的虐待と不慮の事故による外傷部位の相違があります。</a:t>
            </a:r>
            <a:endParaRPr lang="en-US" altLang="ja-JP" dirty="0"/>
          </a:p>
          <a:p>
            <a:endParaRPr kumimoji="1" lang="en-US" altLang="ja-JP" dirty="0"/>
          </a:p>
          <a:p>
            <a:r>
              <a:rPr lang="ja-JP" altLang="en-US" dirty="0"/>
              <a:t>事故でけがをしやすい場所は、</a:t>
            </a:r>
            <a:r>
              <a:rPr lang="ja-JP" altLang="en-US" b="1" dirty="0"/>
              <a:t>骨が出っ張ているところ</a:t>
            </a:r>
            <a:r>
              <a:rPr lang="ja-JP" altLang="en-US" dirty="0"/>
              <a:t>です。</a:t>
            </a:r>
            <a:endParaRPr lang="en-US" altLang="ja-JP" dirty="0"/>
          </a:p>
          <a:p>
            <a:endParaRPr lang="en-US" altLang="ja-JP" dirty="0"/>
          </a:p>
          <a:p>
            <a:r>
              <a:rPr kumimoji="1" lang="ja-JP" altLang="en-US" dirty="0"/>
              <a:t>虐待によるけがが多い部位は、</a:t>
            </a:r>
            <a:r>
              <a:rPr kumimoji="1" lang="ja-JP" altLang="en-US" b="1" dirty="0"/>
              <a:t>柔らかいところや引っ込んでいるところ、隠れているところ</a:t>
            </a:r>
            <a:r>
              <a:rPr kumimoji="1" lang="ja-JP" altLang="en-US" dirty="0"/>
              <a:t>です。</a:t>
            </a:r>
          </a:p>
        </p:txBody>
      </p:sp>
      <p:pic>
        <p:nvPicPr>
          <p:cNvPr id="4104" name="Picture 8" descr="児童虐待のサインを見逃すな ｜ そうだったのか！子どもの病気 ｜ 育児・介護・働き方 ｜ お役立ち情報コラム ｜ 楽しむ・応募・投稿 ｜ 教職員共済">
            <a:extLst>
              <a:ext uri="{FF2B5EF4-FFF2-40B4-BE49-F238E27FC236}">
                <a16:creationId xmlns:a16="http://schemas.microsoft.com/office/drawing/2014/main" id="{E668260E-3B43-0183-2319-FCE4160BE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503" y="2014221"/>
            <a:ext cx="6845045" cy="4052267"/>
          </a:xfrm>
          <a:prstGeom prst="rect">
            <a:avLst/>
          </a:prstGeom>
          <a:noFill/>
          <a:extLst>
            <a:ext uri="{909E8E84-426E-40DD-AFC4-6F175D3DCCD1}">
              <a14:hiddenFill xmlns:a14="http://schemas.microsoft.com/office/drawing/2010/main">
                <a:solidFill>
                  <a:srgbClr val="FFFFFF"/>
                </a:solidFill>
              </a14:hiddenFill>
            </a:ext>
          </a:extLst>
        </p:spPr>
      </p:pic>
      <p:pic>
        <p:nvPicPr>
          <p:cNvPr id="29" name="オーディオ 28">
            <a:hlinkClick r:id="" action="ppaction://media"/>
            <a:extLst>
              <a:ext uri="{FF2B5EF4-FFF2-40B4-BE49-F238E27FC236}">
                <a16:creationId xmlns:a16="http://schemas.microsoft.com/office/drawing/2014/main" id="{A7E70647-7EF7-00F2-9089-B68BE09387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73360719"/>
      </p:ext>
    </p:extLst>
  </p:cSld>
  <p:clrMapOvr>
    <a:masterClrMapping/>
  </p:clrMapOvr>
  <mc:AlternateContent xmlns:mc="http://schemas.openxmlformats.org/markup-compatibility/2006" xmlns:p14="http://schemas.microsoft.com/office/powerpoint/2010/main">
    <mc:Choice Requires="p14">
      <p:transition spd="slow" p14:dur="2000" advTm="31263"/>
    </mc:Choice>
    <mc:Fallback xmlns="">
      <p:transition spd="slow" advTm="31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A61058FA-BCDA-5F59-56DC-58CED5654EA9}"/>
              </a:ext>
            </a:extLst>
          </p:cNvPr>
          <p:cNvSpPr txBox="1"/>
          <p:nvPr/>
        </p:nvSpPr>
        <p:spPr>
          <a:xfrm>
            <a:off x="397562" y="1397675"/>
            <a:ext cx="8796131" cy="2031325"/>
          </a:xfrm>
          <a:prstGeom prst="rect">
            <a:avLst/>
          </a:prstGeom>
          <a:noFill/>
        </p:spPr>
        <p:txBody>
          <a:bodyPr wrap="square" rtlCol="0">
            <a:spAutoFit/>
          </a:bodyPr>
          <a:lstStyle/>
          <a:p>
            <a:r>
              <a:rPr kumimoji="1" lang="ja-JP" altLang="en-US" dirty="0"/>
              <a:t>● 子どもへの対応の悩みを抱えていると理解して</a:t>
            </a:r>
            <a:endParaRPr kumimoji="1" lang="en-US" altLang="ja-JP" dirty="0"/>
          </a:p>
          <a:p>
            <a:endParaRPr kumimoji="1" lang="ja-JP" altLang="en-US" dirty="0"/>
          </a:p>
          <a:p>
            <a:r>
              <a:rPr kumimoji="1" lang="ja-JP" altLang="en-US" dirty="0"/>
              <a:t>子育ては幸せと大変さが両方あります。初めての育児だと「自分の子育てが間違っていないか？」と不安を抱えています。また、子どもの発達に遅れがあると、「自分の子育ての仕方が悪いのでは？」と悩むこともあります。</a:t>
            </a:r>
            <a:endParaRPr kumimoji="1" lang="en-US" altLang="ja-JP" dirty="0"/>
          </a:p>
          <a:p>
            <a:r>
              <a:rPr lang="ja-JP" altLang="en-US" b="1" dirty="0"/>
              <a:t>決して保護者や本人の努力不足でもありません</a:t>
            </a:r>
            <a:r>
              <a:rPr lang="ja-JP" altLang="en-US" dirty="0"/>
              <a:t>。</a:t>
            </a:r>
            <a:endParaRPr kumimoji="1" lang="en-US" altLang="ja-JP" dirty="0"/>
          </a:p>
          <a:p>
            <a:endParaRPr kumimoji="1" lang="ja-JP" altLang="en-US" dirty="0"/>
          </a:p>
        </p:txBody>
      </p:sp>
      <p:sp>
        <p:nvSpPr>
          <p:cNvPr id="17" name="テキスト ボックス 16">
            <a:extLst>
              <a:ext uri="{FF2B5EF4-FFF2-40B4-BE49-F238E27FC236}">
                <a16:creationId xmlns:a16="http://schemas.microsoft.com/office/drawing/2014/main" id="{03F9BA32-5172-3717-7F24-16372B6A6E54}"/>
              </a:ext>
            </a:extLst>
          </p:cNvPr>
          <p:cNvSpPr txBox="1"/>
          <p:nvPr/>
        </p:nvSpPr>
        <p:spPr>
          <a:xfrm>
            <a:off x="397562" y="3867738"/>
            <a:ext cx="8796131" cy="1477328"/>
          </a:xfrm>
          <a:prstGeom prst="rect">
            <a:avLst/>
          </a:prstGeom>
          <a:noFill/>
        </p:spPr>
        <p:txBody>
          <a:bodyPr wrap="square" rtlCol="0">
            <a:spAutoFit/>
          </a:bodyPr>
          <a:lstStyle/>
          <a:p>
            <a:r>
              <a:rPr kumimoji="1" lang="ja-JP" altLang="en-US" dirty="0"/>
              <a:t>●声掛けや関係機関への通告</a:t>
            </a:r>
            <a:endParaRPr kumimoji="1" lang="en-US" altLang="ja-JP" dirty="0"/>
          </a:p>
          <a:p>
            <a:endParaRPr kumimoji="1" lang="ja-JP" altLang="en-US" dirty="0"/>
          </a:p>
          <a:p>
            <a:r>
              <a:rPr kumimoji="1" lang="ja-JP" altLang="en-US" dirty="0"/>
              <a:t>話せる場所が必要なのかもしれません。声かけをしても何も問題ない場合もあります。でも、</a:t>
            </a:r>
            <a:r>
              <a:rPr kumimoji="1" lang="ja-JP" altLang="en-US" b="1" dirty="0"/>
              <a:t>何もしないで見逃してしまうと命が危険</a:t>
            </a:r>
            <a:r>
              <a:rPr kumimoji="1" lang="ja-JP" altLang="en-US" dirty="0"/>
              <a:t>になることもあります。</a:t>
            </a:r>
            <a:endParaRPr kumimoji="1" lang="en-US" altLang="ja-JP" dirty="0"/>
          </a:p>
          <a:p>
            <a:r>
              <a:rPr kumimoji="1" lang="ja-JP" altLang="en-US" dirty="0"/>
              <a:t>「空振り」をおそれないで！　勇気を出して行動してみてください！ </a:t>
            </a:r>
          </a:p>
        </p:txBody>
      </p:sp>
      <p:pic>
        <p:nvPicPr>
          <p:cNvPr id="4102" name="Picture 6" descr="2セット】ワクワクしている赤ちゃんのイラスト | 水彩の挿し絵屋さん">
            <a:extLst>
              <a:ext uri="{FF2B5EF4-FFF2-40B4-BE49-F238E27FC236}">
                <a16:creationId xmlns:a16="http://schemas.microsoft.com/office/drawing/2014/main" id="{8BFB4E56-4761-9967-D2F3-E3207516D5D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211" b="96053" l="5430" r="89593">
                        <a14:foregroundMark x1="15385" y1="96053" x2="12670" y2="92544"/>
                        <a14:foregroundMark x1="5430" y1="60965" x2="5430" y2="53509"/>
                      </a14:backgroundRemoval>
                    </a14:imgEffect>
                  </a14:imgLayer>
                </a14:imgProps>
              </a:ext>
              <a:ext uri="{28A0092B-C50C-407E-A947-70E740481C1C}">
                <a14:useLocalDpi xmlns:a14="http://schemas.microsoft.com/office/drawing/2010/main" val="0"/>
              </a:ext>
            </a:extLst>
          </a:blip>
          <a:srcRect/>
          <a:stretch>
            <a:fillRect/>
          </a:stretch>
        </p:blipFill>
        <p:spPr bwMode="auto">
          <a:xfrm>
            <a:off x="10191958" y="4606402"/>
            <a:ext cx="2105025" cy="2171700"/>
          </a:xfrm>
          <a:prstGeom prst="rect">
            <a:avLst/>
          </a:prstGeom>
          <a:noFill/>
          <a:extLst>
            <a:ext uri="{909E8E84-426E-40DD-AFC4-6F175D3DCCD1}">
              <a14:hiddenFill xmlns:a14="http://schemas.microsoft.com/office/drawing/2010/main">
                <a:solidFill>
                  <a:srgbClr val="FFFFFF"/>
                </a:solidFill>
              </a14:hiddenFill>
            </a:ext>
          </a:extLst>
        </p:spPr>
      </p:pic>
      <p:pic>
        <p:nvPicPr>
          <p:cNvPr id="9" name="オーディオ 8">
            <a:hlinkClick r:id="" action="ppaction://media"/>
            <a:extLst>
              <a:ext uri="{FF2B5EF4-FFF2-40B4-BE49-F238E27FC236}">
                <a16:creationId xmlns:a16="http://schemas.microsoft.com/office/drawing/2014/main" id="{3136FD2B-EBA1-3602-584B-5AB8BB4B362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97817302"/>
      </p:ext>
    </p:extLst>
  </p:cSld>
  <p:clrMapOvr>
    <a:masterClrMapping/>
  </p:clrMapOvr>
  <mc:AlternateContent xmlns:mc="http://schemas.openxmlformats.org/markup-compatibility/2006" xmlns:p14="http://schemas.microsoft.com/office/powerpoint/2010/main">
    <mc:Choice Requires="p14">
      <p:transition spd="slow" p14:dur="2000" advTm="42120"/>
    </mc:Choice>
    <mc:Fallback xmlns="">
      <p:transition spd="slow" advTm="42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1000"/>
                                        <p:tgtEl>
                                          <p:spTgt spid="4102"/>
                                        </p:tgtEl>
                                      </p:cBhvr>
                                    </p:animEffect>
                                    <p:anim calcmode="lin" valueType="num">
                                      <p:cBhvr>
                                        <p:cTn id="12" dur="1000" fill="hold"/>
                                        <p:tgtEl>
                                          <p:spTgt spid="4102"/>
                                        </p:tgtEl>
                                        <p:attrNameLst>
                                          <p:attrName>ppt_x</p:attrName>
                                        </p:attrNameLst>
                                      </p:cBhvr>
                                      <p:tavLst>
                                        <p:tav tm="0">
                                          <p:val>
                                            <p:strVal val="#ppt_x"/>
                                          </p:val>
                                        </p:tav>
                                        <p:tav tm="100000">
                                          <p:val>
                                            <p:strVal val="#ppt_x"/>
                                          </p:val>
                                        </p:tav>
                                      </p:tavLst>
                                    </p:anim>
                                    <p:anim calcmode="lin" valueType="num">
                                      <p:cBhvr>
                                        <p:cTn id="13"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360436-2671-8088-095C-D7329FDCDD54}"/>
              </a:ext>
            </a:extLst>
          </p:cNvPr>
          <p:cNvSpPr>
            <a:spLocks noGrp="1"/>
          </p:cNvSpPr>
          <p:nvPr>
            <p:ph type="title"/>
          </p:nvPr>
        </p:nvSpPr>
        <p:spPr/>
        <p:txBody>
          <a:bodyPr/>
          <a:lstStyle/>
          <a:p>
            <a:r>
              <a:rPr kumimoji="1" lang="ja-JP" altLang="en-US" dirty="0">
                <a:latin typeface="HGS創英角ｺﾞｼｯｸUB" panose="020B0900000000000000" pitchFamily="50" charset="-128"/>
                <a:ea typeface="HGS創英角ｺﾞｼｯｸUB" panose="020B0900000000000000" pitchFamily="50" charset="-128"/>
              </a:rPr>
              <a:t>通告のタイミングとポイント</a:t>
            </a:r>
          </a:p>
        </p:txBody>
      </p:sp>
      <p:sp>
        <p:nvSpPr>
          <p:cNvPr id="14" name="テキスト ボックス 13">
            <a:extLst>
              <a:ext uri="{FF2B5EF4-FFF2-40B4-BE49-F238E27FC236}">
                <a16:creationId xmlns:a16="http://schemas.microsoft.com/office/drawing/2014/main" id="{9EB5FD36-6564-A8B6-21B4-B15CE51A85AF}"/>
              </a:ext>
            </a:extLst>
          </p:cNvPr>
          <p:cNvSpPr txBox="1"/>
          <p:nvPr/>
        </p:nvSpPr>
        <p:spPr>
          <a:xfrm>
            <a:off x="471488" y="1547813"/>
            <a:ext cx="10882312" cy="1754326"/>
          </a:xfrm>
          <a:prstGeom prst="rect">
            <a:avLst/>
          </a:prstGeom>
          <a:noFill/>
        </p:spPr>
        <p:txBody>
          <a:bodyPr wrap="square" rtlCol="0">
            <a:spAutoFit/>
          </a:bodyPr>
          <a:lstStyle/>
          <a:p>
            <a:r>
              <a:rPr kumimoji="1" lang="ja-JP" altLang="en-US" dirty="0"/>
              <a:t>○通告とは</a:t>
            </a:r>
          </a:p>
          <a:p>
            <a:r>
              <a:rPr kumimoji="1" lang="ja-JP" altLang="en-US" dirty="0"/>
              <a:t>児童虐待防止法第６条では、「児童虐待を受けたと思われる児童を発見した者は、</a:t>
            </a:r>
            <a:r>
              <a:rPr kumimoji="1" lang="ja-JP" altLang="en-US" b="1" dirty="0"/>
              <a:t>速やかに通告しなければならない</a:t>
            </a:r>
            <a:r>
              <a:rPr kumimoji="1" lang="ja-JP" altLang="en-US" dirty="0"/>
              <a:t>」と規定しています。「通告」という言葉は非常に重く、仰々しい印象を受け、「通告」をためらってしまうことがあるかもしれません。</a:t>
            </a:r>
          </a:p>
          <a:p>
            <a:r>
              <a:rPr kumimoji="1" lang="ja-JP" altLang="en-US" dirty="0"/>
              <a:t>しかし、ここで言う「通告」とは、市町村又は児童相談所などに子どもの「相談」にのってもらうこと、気になる子どもについて「連絡」することと考えて行動することが必要です。</a:t>
            </a:r>
          </a:p>
        </p:txBody>
      </p:sp>
      <p:pic>
        <p:nvPicPr>
          <p:cNvPr id="16" name="図 15">
            <a:extLst>
              <a:ext uri="{FF2B5EF4-FFF2-40B4-BE49-F238E27FC236}">
                <a16:creationId xmlns:a16="http://schemas.microsoft.com/office/drawing/2014/main" id="{6F9565F3-C27D-B5C2-E1EC-68534A7EE069}"/>
              </a:ext>
            </a:extLst>
          </p:cNvPr>
          <p:cNvPicPr>
            <a:picLocks noChangeAspect="1"/>
          </p:cNvPicPr>
          <p:nvPr/>
        </p:nvPicPr>
        <p:blipFill rotWithShape="1">
          <a:blip r:embed="rId6"/>
          <a:srcRect l="18952" t="48247" r="62650" b="27283"/>
          <a:stretch/>
        </p:blipFill>
        <p:spPr>
          <a:xfrm>
            <a:off x="471488" y="3402674"/>
            <a:ext cx="7708641" cy="3215857"/>
          </a:xfrm>
          <a:prstGeom prst="rect">
            <a:avLst/>
          </a:prstGeom>
        </p:spPr>
      </p:pic>
      <p:pic>
        <p:nvPicPr>
          <p:cNvPr id="18" name="図 17">
            <a:extLst>
              <a:ext uri="{FF2B5EF4-FFF2-40B4-BE49-F238E27FC236}">
                <a16:creationId xmlns:a16="http://schemas.microsoft.com/office/drawing/2014/main" id="{A3CA59AD-6522-5572-FB98-BDC7D35D9AA8}"/>
              </a:ext>
            </a:extLst>
          </p:cNvPr>
          <p:cNvPicPr>
            <a:picLocks noChangeAspect="1"/>
          </p:cNvPicPr>
          <p:nvPr/>
        </p:nvPicPr>
        <p:blipFill>
          <a:blip r:embed="rId7"/>
          <a:stretch>
            <a:fillRect/>
          </a:stretch>
        </p:blipFill>
        <p:spPr>
          <a:xfrm>
            <a:off x="8902391" y="3736533"/>
            <a:ext cx="2717180" cy="2717180"/>
          </a:xfrm>
          <a:prstGeom prst="rect">
            <a:avLst/>
          </a:prstGeom>
        </p:spPr>
      </p:pic>
      <p:pic>
        <p:nvPicPr>
          <p:cNvPr id="4" name="オーディオ 3">
            <a:hlinkClick r:id="" action="ppaction://media"/>
            <a:extLst>
              <a:ext uri="{FF2B5EF4-FFF2-40B4-BE49-F238E27FC236}">
                <a16:creationId xmlns:a16="http://schemas.microsoft.com/office/drawing/2014/main" id="{9EDB182D-2AAD-5725-3CFB-568825F3C0D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22196380"/>
      </p:ext>
    </p:extLst>
  </p:cSld>
  <p:clrMapOvr>
    <a:masterClrMapping/>
  </p:clrMapOvr>
  <mc:AlternateContent xmlns:mc="http://schemas.openxmlformats.org/markup-compatibility/2006" xmlns:p14="http://schemas.microsoft.com/office/powerpoint/2010/main">
    <mc:Choice Requires="p14">
      <p:transition spd="slow" p14:dur="2000" advTm="61101"/>
    </mc:Choice>
    <mc:Fallback xmlns="">
      <p:transition spd="slow" advTm="61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360436-2671-8088-095C-D7329FDCDD54}"/>
              </a:ext>
            </a:extLst>
          </p:cNvPr>
          <p:cNvSpPr>
            <a:spLocks noGrp="1"/>
          </p:cNvSpPr>
          <p:nvPr>
            <p:ph type="title"/>
          </p:nvPr>
        </p:nvSpPr>
        <p:spPr>
          <a:xfrm>
            <a:off x="838200" y="264764"/>
            <a:ext cx="10515600" cy="1325563"/>
          </a:xfrm>
        </p:spPr>
        <p:txBody>
          <a:bodyPr/>
          <a:lstStyle/>
          <a:p>
            <a:r>
              <a:rPr kumimoji="1" lang="ja-JP" altLang="en-US" dirty="0">
                <a:latin typeface="HGS創英角ｺﾞｼｯｸUB" panose="020B0900000000000000" pitchFamily="50" charset="-128"/>
                <a:ea typeface="HGS創英角ｺﾞｼｯｸUB" panose="020B0900000000000000" pitchFamily="50" charset="-128"/>
              </a:rPr>
              <a:t>通告先</a:t>
            </a:r>
          </a:p>
        </p:txBody>
      </p:sp>
      <p:graphicFrame>
        <p:nvGraphicFramePr>
          <p:cNvPr id="4" name="表 4">
            <a:extLst>
              <a:ext uri="{FF2B5EF4-FFF2-40B4-BE49-F238E27FC236}">
                <a16:creationId xmlns:a16="http://schemas.microsoft.com/office/drawing/2014/main" id="{3F2CEC4A-15B2-36C0-A1FE-817E366673AC}"/>
              </a:ext>
            </a:extLst>
          </p:cNvPr>
          <p:cNvGraphicFramePr>
            <a:graphicFrameLocks noGrp="1"/>
          </p:cNvGraphicFramePr>
          <p:nvPr>
            <p:extLst>
              <p:ext uri="{D42A27DB-BD31-4B8C-83A1-F6EECF244321}">
                <p14:modId xmlns:p14="http://schemas.microsoft.com/office/powerpoint/2010/main" val="1637509625"/>
              </p:ext>
            </p:extLst>
          </p:nvPr>
        </p:nvGraphicFramePr>
        <p:xfrm>
          <a:off x="838200" y="1590327"/>
          <a:ext cx="10381167" cy="2669440"/>
        </p:xfrm>
        <a:graphic>
          <a:graphicData uri="http://schemas.openxmlformats.org/drawingml/2006/table">
            <a:tbl>
              <a:tblPr firstRow="1" bandRow="1">
                <a:tableStyleId>{5C22544A-7EE6-4342-B048-85BDC9FD1C3A}</a:tableStyleId>
              </a:tblPr>
              <a:tblGrid>
                <a:gridCol w="2785946">
                  <a:extLst>
                    <a:ext uri="{9D8B030D-6E8A-4147-A177-3AD203B41FA5}">
                      <a16:colId xmlns:a16="http://schemas.microsoft.com/office/drawing/2014/main" val="3673142772"/>
                    </a:ext>
                  </a:extLst>
                </a:gridCol>
                <a:gridCol w="4795025">
                  <a:extLst>
                    <a:ext uri="{9D8B030D-6E8A-4147-A177-3AD203B41FA5}">
                      <a16:colId xmlns:a16="http://schemas.microsoft.com/office/drawing/2014/main" val="3621434629"/>
                    </a:ext>
                  </a:extLst>
                </a:gridCol>
                <a:gridCol w="2800196">
                  <a:extLst>
                    <a:ext uri="{9D8B030D-6E8A-4147-A177-3AD203B41FA5}">
                      <a16:colId xmlns:a16="http://schemas.microsoft.com/office/drawing/2014/main" val="1593303608"/>
                    </a:ext>
                  </a:extLst>
                </a:gridCol>
              </a:tblGrid>
              <a:tr h="378592">
                <a:tc>
                  <a:txBody>
                    <a:bodyPr/>
                    <a:lstStyle/>
                    <a:p>
                      <a:r>
                        <a:rPr kumimoji="1" lang="ja-JP" altLang="en-US" dirty="0"/>
                        <a:t>市町村</a:t>
                      </a:r>
                    </a:p>
                  </a:txBody>
                  <a:tcPr/>
                </a:tc>
                <a:tc>
                  <a:txBody>
                    <a:bodyPr/>
                    <a:lstStyle/>
                    <a:p>
                      <a:r>
                        <a:rPr kumimoji="1" lang="ja-JP" altLang="en-US" dirty="0"/>
                        <a:t>児童相談所</a:t>
                      </a:r>
                    </a:p>
                  </a:txBody>
                  <a:tcPr/>
                </a:tc>
                <a:tc>
                  <a:txBody>
                    <a:bodyPr/>
                    <a:lstStyle/>
                    <a:p>
                      <a:r>
                        <a:rPr kumimoji="1" lang="ja-JP" altLang="en-US" dirty="0"/>
                        <a:t>児童委員</a:t>
                      </a:r>
                    </a:p>
                  </a:txBody>
                  <a:tcPr/>
                </a:tc>
                <a:extLst>
                  <a:ext uri="{0D108BD9-81ED-4DB2-BD59-A6C34878D82A}">
                    <a16:rowId xmlns:a16="http://schemas.microsoft.com/office/drawing/2014/main" val="284815394"/>
                  </a:ext>
                </a:extLst>
              </a:tr>
              <a:tr h="2290848">
                <a:tc>
                  <a:txBody>
                    <a:bodyPr/>
                    <a:lstStyle/>
                    <a:p>
                      <a:r>
                        <a:rPr kumimoji="1" lang="ja-JP" altLang="en-US" dirty="0"/>
                        <a:t>子どもや家庭に対する具体的な支援を検討するほか、さらに専門的な対応が必要なときは児童相談所に送致又は通知します。</a:t>
                      </a:r>
                    </a:p>
                    <a:p>
                      <a:endParaRPr kumimoji="1" lang="ja-JP" altLang="en-US" dirty="0"/>
                    </a:p>
                  </a:txBody>
                  <a:tcPr/>
                </a:tc>
                <a:tc>
                  <a:txBody>
                    <a:bodyPr/>
                    <a:lstStyle/>
                    <a:p>
                      <a:r>
                        <a:rPr kumimoji="1" lang="ja-JP" altLang="en-US" dirty="0"/>
                        <a:t>一時保護や施設への入所措置の権限を持っていることや、心理判定を行う職員が配置されているという点で、市町村に比べより専門的な役割を担います。</a:t>
                      </a:r>
                      <a:endParaRPr kumimoji="1" lang="en-US" altLang="ja-JP" dirty="0"/>
                    </a:p>
                    <a:p>
                      <a:r>
                        <a:rPr kumimoji="1" lang="ja-JP" altLang="en-US" dirty="0"/>
                        <a:t>子どもが家庭で生活することが、明らかに危険であり、早急な保護が必要な場合には、児童相談所に通告してください。</a:t>
                      </a:r>
                    </a:p>
                  </a:txBody>
                  <a:tcPr/>
                </a:tc>
                <a:tc>
                  <a:txBody>
                    <a:bodyPr/>
                    <a:lstStyle/>
                    <a:p>
                      <a:r>
                        <a:rPr kumimoji="1" lang="ja-JP" altLang="en-US" dirty="0"/>
                        <a:t>児童虐待の通告の仲介を行います。児童委員は、通告者からの話の内容を児童相談所や市町村に連絡し、対応を依頼することになります。</a:t>
                      </a:r>
                    </a:p>
                  </a:txBody>
                  <a:tcPr/>
                </a:tc>
                <a:extLst>
                  <a:ext uri="{0D108BD9-81ED-4DB2-BD59-A6C34878D82A}">
                    <a16:rowId xmlns:a16="http://schemas.microsoft.com/office/drawing/2014/main" val="1464840825"/>
                  </a:ext>
                </a:extLst>
              </a:tr>
            </a:tbl>
          </a:graphicData>
        </a:graphic>
      </p:graphicFrame>
      <p:pic>
        <p:nvPicPr>
          <p:cNvPr id="7" name="Picture 4">
            <a:extLst>
              <a:ext uri="{FF2B5EF4-FFF2-40B4-BE49-F238E27FC236}">
                <a16:creationId xmlns:a16="http://schemas.microsoft.com/office/drawing/2014/main" id="{CC278DE0-CCE1-C388-99AB-C00A42F85B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4711" y="4343399"/>
            <a:ext cx="2424619" cy="2424619"/>
          </a:xfrm>
          <a:prstGeom prst="rect">
            <a:avLst/>
          </a:prstGeom>
          <a:noFill/>
          <a:extLst>
            <a:ext uri="{909E8E84-426E-40DD-AFC4-6F175D3DCCD1}">
              <a14:hiddenFill xmlns:a14="http://schemas.microsoft.com/office/drawing/2010/main">
                <a:solidFill>
                  <a:srgbClr val="FFFFFF"/>
                </a:solidFill>
              </a14:hiddenFill>
            </a:ext>
          </a:extLst>
        </p:spPr>
      </p:pic>
      <p:pic>
        <p:nvPicPr>
          <p:cNvPr id="8" name="オーディオ 7">
            <a:hlinkClick r:id="" action="ppaction://media"/>
            <a:extLst>
              <a:ext uri="{FF2B5EF4-FFF2-40B4-BE49-F238E27FC236}">
                <a16:creationId xmlns:a16="http://schemas.microsoft.com/office/drawing/2014/main" id="{FD6E8AB1-55D3-E226-5C73-78683663A42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84702135"/>
      </p:ext>
    </p:extLst>
  </p:cSld>
  <p:clrMapOvr>
    <a:masterClrMapping/>
  </p:clrMapOvr>
  <mc:AlternateContent xmlns:mc="http://schemas.openxmlformats.org/markup-compatibility/2006" xmlns:p14="http://schemas.microsoft.com/office/powerpoint/2010/main">
    <mc:Choice Requires="p14">
      <p:transition spd="slow" p14:dur="2000" advTm="64398"/>
    </mc:Choice>
    <mc:Fallback xmlns="">
      <p:transition spd="slow" advTm="64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360436-2671-8088-095C-D7329FDCDD54}"/>
              </a:ext>
            </a:extLst>
          </p:cNvPr>
          <p:cNvSpPr>
            <a:spLocks noGrp="1"/>
          </p:cNvSpPr>
          <p:nvPr>
            <p:ph type="title"/>
          </p:nvPr>
        </p:nvSpPr>
        <p:spPr>
          <a:xfrm>
            <a:off x="838200" y="264764"/>
            <a:ext cx="10515600" cy="1325563"/>
          </a:xfrm>
        </p:spPr>
        <p:txBody>
          <a:bodyPr/>
          <a:lstStyle/>
          <a:p>
            <a:r>
              <a:rPr lang="ja-JP" altLang="en-US" dirty="0">
                <a:latin typeface="HGS創英角ｺﾞｼｯｸUB" panose="020B0900000000000000" pitchFamily="50" charset="-128"/>
                <a:ea typeface="HGS創英角ｺﾞｼｯｸUB" panose="020B0900000000000000" pitchFamily="50" charset="-128"/>
              </a:rPr>
              <a:t>最後に</a:t>
            </a: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3" name="テキスト ボックス 2">
            <a:extLst>
              <a:ext uri="{FF2B5EF4-FFF2-40B4-BE49-F238E27FC236}">
                <a16:creationId xmlns:a16="http://schemas.microsoft.com/office/drawing/2014/main" id="{81A8E54B-E8FD-9FFC-D2E7-3BEB46BFA274}"/>
              </a:ext>
            </a:extLst>
          </p:cNvPr>
          <p:cNvSpPr txBox="1"/>
          <p:nvPr/>
        </p:nvSpPr>
        <p:spPr>
          <a:xfrm>
            <a:off x="1053547" y="1883731"/>
            <a:ext cx="6967332" cy="3416320"/>
          </a:xfrm>
          <a:prstGeom prst="rect">
            <a:avLst/>
          </a:prstGeom>
          <a:noFill/>
        </p:spPr>
        <p:txBody>
          <a:bodyPr wrap="square" rtlCol="0">
            <a:spAutoFit/>
          </a:bodyPr>
          <a:lstStyle/>
          <a:p>
            <a:pPr algn="l"/>
            <a:r>
              <a:rPr lang="ja-JP" altLang="en-US" b="0" i="0" dirty="0">
                <a:solidFill>
                  <a:srgbClr val="000000"/>
                </a:solidFill>
                <a:effectLst/>
                <a:latin typeface="Yu Gothic" panose="020B0400000000000000" pitchFamily="50" charset="-128"/>
                <a:ea typeface="Yu Gothic" panose="020B0400000000000000" pitchFamily="50" charset="-128"/>
              </a:rPr>
              <a:t>共働きの増加で都市部を中心に保育ニーズが急激に高まる一方、保育士や現場スタッフの人手不足は深刻で人材育成が追いついていません。</a:t>
            </a:r>
            <a:endParaRPr lang="en-US" altLang="ja-JP" b="0" i="0" dirty="0">
              <a:solidFill>
                <a:srgbClr val="000000"/>
              </a:solidFill>
              <a:effectLst/>
              <a:latin typeface="Yu Gothic" panose="020B0400000000000000" pitchFamily="50" charset="-128"/>
              <a:ea typeface="Yu Gothic" panose="020B0400000000000000" pitchFamily="50" charset="-128"/>
            </a:endParaRPr>
          </a:p>
          <a:p>
            <a:pPr algn="l"/>
            <a:r>
              <a:rPr lang="ja-JP" altLang="en-US" b="0" i="0" dirty="0">
                <a:solidFill>
                  <a:srgbClr val="000000"/>
                </a:solidFill>
                <a:effectLst/>
                <a:latin typeface="Yu Gothic" panose="020B0400000000000000" pitchFamily="50" charset="-128"/>
                <a:ea typeface="Yu Gothic" panose="020B0400000000000000" pitchFamily="50" charset="-128"/>
              </a:rPr>
              <a:t>また被害者である子どもが就学前であり、自分で被害を訴えることが極めて難しいことから小中学校よりも密室化しやすいという特性もあります。</a:t>
            </a:r>
            <a:endParaRPr lang="en-US" altLang="ja-JP" b="0" i="0" dirty="0">
              <a:solidFill>
                <a:srgbClr val="000000"/>
              </a:solidFill>
              <a:effectLst/>
              <a:latin typeface="Yu Gothic" panose="020B0400000000000000" pitchFamily="50" charset="-128"/>
              <a:ea typeface="Yu Gothic" panose="020B0400000000000000" pitchFamily="50" charset="-128"/>
            </a:endParaRPr>
          </a:p>
          <a:p>
            <a:pPr algn="l"/>
            <a:endParaRPr lang="ja-JP" altLang="en-US" b="0" i="0" dirty="0">
              <a:solidFill>
                <a:srgbClr val="000000"/>
              </a:solidFill>
              <a:effectLst/>
              <a:latin typeface="Yu Gothic" panose="020B0400000000000000" pitchFamily="50" charset="-128"/>
              <a:ea typeface="Yu Gothic" panose="020B0400000000000000" pitchFamily="50" charset="-128"/>
            </a:endParaRPr>
          </a:p>
          <a:p>
            <a:pPr algn="l"/>
            <a:r>
              <a:rPr lang="ja-JP" altLang="en-US" b="0" i="0" dirty="0">
                <a:solidFill>
                  <a:srgbClr val="000000"/>
                </a:solidFill>
                <a:effectLst/>
                <a:latin typeface="Yu Gothic" panose="020B0400000000000000" pitchFamily="50" charset="-128"/>
                <a:ea typeface="Yu Gothic" panose="020B0400000000000000" pitchFamily="50" charset="-128"/>
              </a:rPr>
              <a:t>もっと言うと、児童相談所や児童養護施設、我々のような</a:t>
            </a:r>
            <a:r>
              <a:rPr lang="ja-JP" altLang="en-US" dirty="0">
                <a:solidFill>
                  <a:srgbClr val="000000"/>
                </a:solidFill>
                <a:latin typeface="Yu Gothic" panose="020B0400000000000000" pitchFamily="50" charset="-128"/>
                <a:ea typeface="Yu Gothic" panose="020B0400000000000000" pitchFamily="50" charset="-128"/>
              </a:rPr>
              <a:t>児童施設</a:t>
            </a:r>
            <a:r>
              <a:rPr lang="ja-JP" altLang="en-US" b="0" i="0" dirty="0">
                <a:solidFill>
                  <a:srgbClr val="000000"/>
                </a:solidFill>
                <a:effectLst/>
                <a:latin typeface="Yu Gothic" panose="020B0400000000000000" pitchFamily="50" charset="-128"/>
                <a:ea typeface="Yu Gothic" panose="020B0400000000000000" pitchFamily="50" charset="-128"/>
              </a:rPr>
              <a:t>など、家庭や学校で既に傷ついた子どもを預かる福祉の場での虐待もゼロではありません。</a:t>
            </a:r>
            <a:endParaRPr lang="en-US" altLang="ja-JP" b="0" i="0" dirty="0">
              <a:solidFill>
                <a:srgbClr val="000000"/>
              </a:solidFill>
              <a:effectLst/>
              <a:latin typeface="Yu Gothic" panose="020B0400000000000000" pitchFamily="50" charset="-128"/>
              <a:ea typeface="Yu Gothic" panose="020B0400000000000000" pitchFamily="50" charset="-128"/>
            </a:endParaRPr>
          </a:p>
          <a:p>
            <a:pPr algn="l"/>
            <a:r>
              <a:rPr lang="ja-JP" altLang="en-US" b="0" i="0" dirty="0">
                <a:solidFill>
                  <a:srgbClr val="000000"/>
                </a:solidFill>
                <a:effectLst/>
                <a:latin typeface="Yu Gothic" panose="020B0400000000000000" pitchFamily="50" charset="-128"/>
                <a:ea typeface="Yu Gothic" panose="020B0400000000000000" pitchFamily="50" charset="-128"/>
              </a:rPr>
              <a:t>子どもが育ついかなる場所でも虐待的行為がなくなることを目指していきたいです。</a:t>
            </a:r>
          </a:p>
        </p:txBody>
      </p:sp>
      <p:pic>
        <p:nvPicPr>
          <p:cNvPr id="6146" name="Picture 2" descr="ピースをする親子の水彩イラスト | 水彩の挿し絵屋さん">
            <a:extLst>
              <a:ext uri="{FF2B5EF4-FFF2-40B4-BE49-F238E27FC236}">
                <a16:creationId xmlns:a16="http://schemas.microsoft.com/office/drawing/2014/main" id="{EABFE50D-8C95-02B1-60EB-EA4A96C210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3608" y="2937279"/>
            <a:ext cx="2799522" cy="2449582"/>
          </a:xfrm>
          <a:prstGeom prst="rect">
            <a:avLst/>
          </a:prstGeom>
          <a:noFill/>
          <a:extLst>
            <a:ext uri="{909E8E84-426E-40DD-AFC4-6F175D3DCCD1}">
              <a14:hiddenFill xmlns:a14="http://schemas.microsoft.com/office/drawing/2010/main">
                <a:solidFill>
                  <a:srgbClr val="FFFFFF"/>
                </a:solidFill>
              </a14:hiddenFill>
            </a:ext>
          </a:extLst>
        </p:spPr>
      </p:pic>
      <p:pic>
        <p:nvPicPr>
          <p:cNvPr id="5" name="オーディオ 4">
            <a:hlinkClick r:id="" action="ppaction://media"/>
            <a:extLst>
              <a:ext uri="{FF2B5EF4-FFF2-40B4-BE49-F238E27FC236}">
                <a16:creationId xmlns:a16="http://schemas.microsoft.com/office/drawing/2014/main" id="{95AB47A5-C0B0-886A-3659-F8EAB6BFBE6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24039470"/>
      </p:ext>
    </p:extLst>
  </p:cSld>
  <p:clrMapOvr>
    <a:masterClrMapping/>
  </p:clrMapOvr>
  <mc:AlternateContent xmlns:mc="http://schemas.openxmlformats.org/markup-compatibility/2006" xmlns:p14="http://schemas.microsoft.com/office/powerpoint/2010/main">
    <mc:Choice Requires="p14">
      <p:transition spd="slow" p14:dur="2000" advTm="52510"/>
    </mc:Choice>
    <mc:Fallback xmlns="">
      <p:transition spd="slow" advTm="5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1000"/>
                                        <p:tgtEl>
                                          <p:spTgt spid="6146"/>
                                        </p:tgtEl>
                                      </p:cBhvr>
                                    </p:animEffect>
                                    <p:anim calcmode="lin" valueType="num">
                                      <p:cBhvr>
                                        <p:cTn id="12" dur="1000" fill="hold"/>
                                        <p:tgtEl>
                                          <p:spTgt spid="6146"/>
                                        </p:tgtEl>
                                        <p:attrNameLst>
                                          <p:attrName>ppt_x</p:attrName>
                                        </p:attrNameLst>
                                      </p:cBhvr>
                                      <p:tavLst>
                                        <p:tav tm="0">
                                          <p:val>
                                            <p:strVal val="#ppt_x"/>
                                          </p:val>
                                        </p:tav>
                                        <p:tav tm="100000">
                                          <p:val>
                                            <p:strVal val="#ppt_x"/>
                                          </p:val>
                                        </p:tav>
                                      </p:tavLst>
                                    </p:anim>
                                    <p:anim calcmode="lin" valueType="num">
                                      <p:cBhvr>
                                        <p:cTn id="13"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7E3E33B-2B31-83D1-162F-77E5D2E33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4750" y="1377950"/>
            <a:ext cx="7302500" cy="4102100"/>
          </a:xfrm>
          <a:prstGeom prst="rect">
            <a:avLst/>
          </a:prstGeom>
        </p:spPr>
      </p:pic>
      <p:pic>
        <p:nvPicPr>
          <p:cNvPr id="2" name="オーディオ 1">
            <a:hlinkClick r:id="" action="ppaction://media"/>
            <a:extLst>
              <a:ext uri="{FF2B5EF4-FFF2-40B4-BE49-F238E27FC236}">
                <a16:creationId xmlns:a16="http://schemas.microsoft.com/office/drawing/2014/main" id="{3D62F4E6-DFEB-E247-7EF6-E18CC97876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043541"/>
      </p:ext>
    </p:extLst>
  </p:cSld>
  <p:clrMapOvr>
    <a:masterClrMapping/>
  </p:clrMapOvr>
  <mc:AlternateContent xmlns:mc="http://schemas.openxmlformats.org/markup-compatibility/2006">
    <mc:Choice xmlns:p14="http://schemas.microsoft.com/office/powerpoint/2010/main" Requires="p14">
      <p:transition spd="slow" p14:dur="2000" advTm="7111"/>
    </mc:Choice>
    <mc:Fallback>
      <p:transition spd="slow" advTm="7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C236F7-DC1D-FA32-8FB8-D89C5F9C4159}"/>
              </a:ext>
            </a:extLst>
          </p:cNvPr>
          <p:cNvSpPr>
            <a:spLocks noGrp="1"/>
          </p:cNvSpPr>
          <p:nvPr>
            <p:ph type="title"/>
          </p:nvPr>
        </p:nvSpPr>
        <p:spPr/>
        <p:txBody>
          <a:bodyPr/>
          <a:lstStyle/>
          <a:p>
            <a:r>
              <a:rPr kumimoji="1" lang="ja-JP" altLang="en-US" dirty="0">
                <a:latin typeface="HGS創英角ｺﾞｼｯｸUB" panose="020B0900000000000000" pitchFamily="50" charset="-128"/>
                <a:ea typeface="HGS創英角ｺﾞｼｯｸUB" panose="020B0900000000000000" pitchFamily="50" charset="-128"/>
              </a:rPr>
              <a:t>目次</a:t>
            </a:r>
          </a:p>
        </p:txBody>
      </p:sp>
      <p:sp>
        <p:nvSpPr>
          <p:cNvPr id="3" name="コンテンツ プレースホルダー 2">
            <a:extLst>
              <a:ext uri="{FF2B5EF4-FFF2-40B4-BE49-F238E27FC236}">
                <a16:creationId xmlns:a16="http://schemas.microsoft.com/office/drawing/2014/main" id="{C83FFE7B-192C-1262-2D92-6E74DC215B15}"/>
              </a:ext>
            </a:extLst>
          </p:cNvPr>
          <p:cNvSpPr>
            <a:spLocks noGrp="1"/>
          </p:cNvSpPr>
          <p:nvPr>
            <p:ph idx="1"/>
          </p:nvPr>
        </p:nvSpPr>
        <p:spPr/>
        <p:txBody>
          <a:bodyPr>
            <a:normAutofit/>
          </a:bodyPr>
          <a:lstStyle/>
          <a:p>
            <a:pPr>
              <a:lnSpc>
                <a:spcPct val="150000"/>
              </a:lnSpc>
            </a:pPr>
            <a:r>
              <a:rPr kumimoji="1" lang="ja-JP" altLang="en-US" dirty="0"/>
              <a:t>子どもの虐待と種類</a:t>
            </a:r>
            <a:endParaRPr lang="en-US" altLang="ja-JP" dirty="0"/>
          </a:p>
          <a:p>
            <a:pPr>
              <a:lnSpc>
                <a:spcPct val="150000"/>
              </a:lnSpc>
            </a:pPr>
            <a:r>
              <a:rPr kumimoji="1" lang="ja-JP" altLang="en-US" dirty="0"/>
              <a:t>虐待をする人の心理</a:t>
            </a:r>
            <a:endParaRPr kumimoji="1" lang="en-US" altLang="ja-JP" dirty="0"/>
          </a:p>
          <a:p>
            <a:pPr>
              <a:lnSpc>
                <a:spcPct val="150000"/>
              </a:lnSpc>
            </a:pPr>
            <a:r>
              <a:rPr lang="ja-JP" altLang="en-US" dirty="0"/>
              <a:t>児童虐待相談対応件数</a:t>
            </a:r>
            <a:endParaRPr lang="en-US" altLang="ja-JP" dirty="0"/>
          </a:p>
          <a:p>
            <a:pPr>
              <a:lnSpc>
                <a:spcPct val="150000"/>
              </a:lnSpc>
            </a:pPr>
            <a:r>
              <a:rPr kumimoji="1" lang="ja-JP" altLang="en-US" dirty="0"/>
              <a:t>児童施設の役割</a:t>
            </a:r>
            <a:endParaRPr kumimoji="1" lang="en-US" altLang="ja-JP" dirty="0"/>
          </a:p>
          <a:p>
            <a:pPr>
              <a:lnSpc>
                <a:spcPct val="150000"/>
              </a:lnSpc>
            </a:pPr>
            <a:r>
              <a:rPr kumimoji="1" lang="ja-JP" altLang="en-US" dirty="0"/>
              <a:t>通告のタイミングとポイント</a:t>
            </a:r>
          </a:p>
        </p:txBody>
      </p:sp>
      <p:pic>
        <p:nvPicPr>
          <p:cNvPr id="2050" name="Picture 2" descr="ハートの親子の水彩イラスト | 水彩の挿し絵屋さん">
            <a:extLst>
              <a:ext uri="{FF2B5EF4-FFF2-40B4-BE49-F238E27FC236}">
                <a16:creationId xmlns:a16="http://schemas.microsoft.com/office/drawing/2014/main" id="{49E6E814-30C6-4B33-E7A6-4F38C7331D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825" y="3071191"/>
            <a:ext cx="3876781" cy="2556428"/>
          </a:xfrm>
          <a:prstGeom prst="rect">
            <a:avLst/>
          </a:prstGeom>
          <a:noFill/>
          <a:extLst>
            <a:ext uri="{909E8E84-426E-40DD-AFC4-6F175D3DCCD1}">
              <a14:hiddenFill xmlns:a14="http://schemas.microsoft.com/office/drawing/2010/main">
                <a:solidFill>
                  <a:srgbClr val="FFFFFF"/>
                </a:solidFill>
              </a14:hiddenFill>
            </a:ext>
          </a:extLst>
        </p:spPr>
      </p:pic>
      <p:pic>
        <p:nvPicPr>
          <p:cNvPr id="6" name="オーディオ 5">
            <a:hlinkClick r:id="" action="ppaction://media"/>
            <a:extLst>
              <a:ext uri="{FF2B5EF4-FFF2-40B4-BE49-F238E27FC236}">
                <a16:creationId xmlns:a16="http://schemas.microsoft.com/office/drawing/2014/main" id="{73F05853-6A9C-1273-FD6D-3666F6FE817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511254627"/>
      </p:ext>
    </p:extLst>
  </p:cSld>
  <p:clrMapOvr>
    <a:masterClrMapping/>
  </p:clrMapOvr>
  <mc:AlternateContent xmlns:mc="http://schemas.openxmlformats.org/markup-compatibility/2006">
    <mc:Choice xmlns:p14="http://schemas.microsoft.com/office/powerpoint/2010/main" Requires="p14">
      <p:transition spd="slow" p14:dur="2000" advTm="20113"/>
    </mc:Choice>
    <mc:Fallback>
      <p:transition spd="slow" advTm="20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360436-2671-8088-095C-D7329FDCDD54}"/>
              </a:ext>
            </a:extLst>
          </p:cNvPr>
          <p:cNvSpPr>
            <a:spLocks noGrp="1"/>
          </p:cNvSpPr>
          <p:nvPr>
            <p:ph type="title"/>
          </p:nvPr>
        </p:nvSpPr>
        <p:spPr/>
        <p:txBody>
          <a:bodyPr/>
          <a:lstStyle/>
          <a:p>
            <a:r>
              <a:rPr kumimoji="1" lang="ja-JP" altLang="en-US" dirty="0">
                <a:latin typeface="HGS創英角ｺﾞｼｯｸUB" panose="020B0900000000000000" pitchFamily="50" charset="-128"/>
                <a:ea typeface="HGS創英角ｺﾞｼｯｸUB" panose="020B0900000000000000" pitchFamily="50" charset="-128"/>
              </a:rPr>
              <a:t>子どもの虐待と種類</a:t>
            </a:r>
          </a:p>
        </p:txBody>
      </p:sp>
      <p:sp>
        <p:nvSpPr>
          <p:cNvPr id="3" name="コンテンツ プレースホルダー 2">
            <a:extLst>
              <a:ext uri="{FF2B5EF4-FFF2-40B4-BE49-F238E27FC236}">
                <a16:creationId xmlns:a16="http://schemas.microsoft.com/office/drawing/2014/main" id="{C967725A-AC15-89CD-78B5-AECF5C35E038}"/>
              </a:ext>
            </a:extLst>
          </p:cNvPr>
          <p:cNvSpPr>
            <a:spLocks noGrp="1"/>
          </p:cNvSpPr>
          <p:nvPr>
            <p:ph idx="1"/>
          </p:nvPr>
        </p:nvSpPr>
        <p:spPr>
          <a:xfrm>
            <a:off x="838200" y="1825625"/>
            <a:ext cx="4827104" cy="4351338"/>
          </a:xfrm>
        </p:spPr>
        <p:txBody>
          <a:bodyPr>
            <a:normAutofit/>
          </a:bodyPr>
          <a:lstStyle/>
          <a:p>
            <a:pPr marL="0" indent="0">
              <a:buNone/>
            </a:pPr>
            <a:r>
              <a:rPr kumimoji="1" lang="ja-JP" altLang="en-US" dirty="0">
                <a:solidFill>
                  <a:srgbClr val="0070C0"/>
                </a:solidFill>
                <a:latin typeface="HGS創英角ｺﾞｼｯｸUB" panose="020B0900000000000000" pitchFamily="50" charset="-128"/>
                <a:ea typeface="HGS創英角ｺﾞｼｯｸUB" panose="020B0900000000000000" pitchFamily="50" charset="-128"/>
              </a:rPr>
              <a:t>身体的虐待</a:t>
            </a:r>
          </a:p>
          <a:p>
            <a:pPr marL="0" indent="0">
              <a:buNone/>
            </a:pPr>
            <a:r>
              <a:rPr kumimoji="1" lang="ja-JP" altLang="en-US" sz="2200" dirty="0">
                <a:latin typeface="BIZ UDゴシック" panose="020B0400000000000000" pitchFamily="49" charset="-128"/>
                <a:ea typeface="BIZ UDゴシック" panose="020B0400000000000000" pitchFamily="49" charset="-128"/>
              </a:rPr>
              <a:t>子どもの身体に外傷が生じ、または生じる恐れのある暴行を加えること。</a:t>
            </a:r>
          </a:p>
          <a:p>
            <a:pPr marL="0" indent="0">
              <a:buNone/>
            </a:pPr>
            <a:r>
              <a:rPr kumimoji="1" lang="ja-JP" altLang="en-US" sz="1500" dirty="0"/>
              <a:t>・首を絞める、殴る、蹴る、投げ落とす、</a:t>
            </a:r>
            <a:endParaRPr kumimoji="1" lang="en-US" altLang="ja-JP" sz="1500" dirty="0"/>
          </a:p>
          <a:p>
            <a:pPr marL="0" indent="0">
              <a:buNone/>
            </a:pPr>
            <a:r>
              <a:rPr lang="ja-JP" altLang="en-US" sz="1500" dirty="0"/>
              <a:t>　</a:t>
            </a:r>
            <a:r>
              <a:rPr kumimoji="1" lang="ja-JP" altLang="en-US" sz="1500" dirty="0"/>
              <a:t>逆さづりにする</a:t>
            </a:r>
          </a:p>
          <a:p>
            <a:pPr marL="0" indent="0">
              <a:buNone/>
            </a:pPr>
            <a:r>
              <a:rPr kumimoji="1" lang="ja-JP" altLang="en-US" sz="1500" dirty="0"/>
              <a:t>・激しく揺さぶる。</a:t>
            </a:r>
          </a:p>
          <a:p>
            <a:pPr marL="0" indent="0">
              <a:buNone/>
            </a:pPr>
            <a:r>
              <a:rPr kumimoji="1" lang="ja-JP" altLang="en-US" sz="1500" dirty="0"/>
              <a:t>・熱湯をかける、やけどさせる</a:t>
            </a:r>
          </a:p>
          <a:p>
            <a:pPr marL="0" indent="0">
              <a:buNone/>
            </a:pPr>
            <a:r>
              <a:rPr kumimoji="1" lang="ja-JP" altLang="en-US" sz="1500" dirty="0"/>
              <a:t>・溺れさせる</a:t>
            </a:r>
          </a:p>
          <a:p>
            <a:pPr marL="0" indent="0">
              <a:buNone/>
            </a:pPr>
            <a:r>
              <a:rPr kumimoji="1" lang="ja-JP" altLang="en-US" sz="1500" dirty="0"/>
              <a:t>・冬外に閉め出す</a:t>
            </a:r>
          </a:p>
          <a:p>
            <a:pPr marL="0" indent="0">
              <a:buNone/>
            </a:pPr>
            <a:r>
              <a:rPr kumimoji="1" lang="ja-JP" altLang="en-US" sz="1500" dirty="0"/>
              <a:t>・意図的に子どもを病気にさせる・・・など</a:t>
            </a:r>
            <a:endParaRPr kumimoji="1" lang="en-US" altLang="ja-JP" sz="1500" dirty="0"/>
          </a:p>
          <a:p>
            <a:pPr marL="0" indent="0">
              <a:buNone/>
            </a:pPr>
            <a:endParaRPr kumimoji="1" lang="ja-JP" altLang="en-US" sz="1500" dirty="0"/>
          </a:p>
          <a:p>
            <a:pPr marL="0" indent="0">
              <a:buNone/>
            </a:pPr>
            <a:r>
              <a:rPr kumimoji="1" lang="ja-JP" altLang="en-US" sz="1800" dirty="0"/>
              <a:t>後遺症が残ったり、死に至ることもあります。</a:t>
            </a:r>
          </a:p>
          <a:p>
            <a:pPr marL="0" indent="0">
              <a:buNone/>
            </a:pPr>
            <a:endParaRPr kumimoji="1" lang="ja-JP" altLang="en-US" dirty="0"/>
          </a:p>
        </p:txBody>
      </p:sp>
      <p:sp>
        <p:nvSpPr>
          <p:cNvPr id="4" name="コンテンツ プレースホルダー 2">
            <a:extLst>
              <a:ext uri="{FF2B5EF4-FFF2-40B4-BE49-F238E27FC236}">
                <a16:creationId xmlns:a16="http://schemas.microsoft.com/office/drawing/2014/main" id="{21FD3EAE-31EC-4D99-70DA-13F0630BF29B}"/>
              </a:ext>
            </a:extLst>
          </p:cNvPr>
          <p:cNvSpPr txBox="1">
            <a:spLocks/>
          </p:cNvSpPr>
          <p:nvPr/>
        </p:nvSpPr>
        <p:spPr>
          <a:xfrm>
            <a:off x="6264964" y="1825625"/>
            <a:ext cx="544333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rgbClr val="0070C0"/>
                </a:solidFill>
                <a:latin typeface="HGS創英角ｺﾞｼｯｸUB" panose="020B0900000000000000" pitchFamily="50" charset="-128"/>
                <a:ea typeface="HGS創英角ｺﾞｼｯｸUB" panose="020B0900000000000000" pitchFamily="50" charset="-128"/>
              </a:rPr>
              <a:t>性的虐待</a:t>
            </a:r>
          </a:p>
          <a:p>
            <a:pPr marL="0" indent="0">
              <a:buFont typeface="Arial" panose="020B0604020202020204" pitchFamily="34" charset="0"/>
              <a:buNone/>
            </a:pPr>
            <a:r>
              <a:rPr lang="ja-JP" altLang="en-US" sz="2400" dirty="0">
                <a:latin typeface="BIZ UDゴシック" panose="020B0400000000000000" pitchFamily="49" charset="-128"/>
                <a:ea typeface="BIZ UDゴシック" panose="020B0400000000000000" pitchFamily="49" charset="-128"/>
              </a:rPr>
              <a:t>子どもにわいせつな行為をすることやさせること。</a:t>
            </a:r>
          </a:p>
          <a:p>
            <a:pPr marL="0" indent="0">
              <a:buFont typeface="Arial" panose="020B0604020202020204" pitchFamily="34" charset="0"/>
              <a:buNone/>
            </a:pPr>
            <a:r>
              <a:rPr lang="ja-JP" altLang="en-US" sz="1500" dirty="0"/>
              <a:t>・子どもへの性交、性的ないたずらをする</a:t>
            </a:r>
          </a:p>
          <a:p>
            <a:pPr marL="0" indent="0">
              <a:buFont typeface="Arial" panose="020B0604020202020204" pitchFamily="34" charset="0"/>
              <a:buNone/>
            </a:pPr>
            <a:r>
              <a:rPr lang="ja-JP" altLang="en-US" sz="1500" dirty="0"/>
              <a:t>・性的行為を強要する</a:t>
            </a:r>
          </a:p>
          <a:p>
            <a:pPr marL="0" indent="0">
              <a:buFont typeface="Arial" panose="020B0604020202020204" pitchFamily="34" charset="0"/>
              <a:buNone/>
            </a:pPr>
            <a:r>
              <a:rPr lang="ja-JP" altLang="en-US" sz="1500" dirty="0"/>
              <a:t>・性器や性交を見せる</a:t>
            </a:r>
          </a:p>
          <a:p>
            <a:pPr marL="0" indent="0">
              <a:buFont typeface="Arial" panose="020B0604020202020204" pitchFamily="34" charset="0"/>
              <a:buNone/>
            </a:pPr>
            <a:r>
              <a:rPr lang="ja-JP" altLang="en-US" sz="1500" dirty="0"/>
              <a:t>・ポルノグラフィーの被写体とする・・・など</a:t>
            </a:r>
            <a:endParaRPr lang="en-US" altLang="ja-JP" sz="1500" dirty="0"/>
          </a:p>
          <a:p>
            <a:pPr marL="0" indent="0">
              <a:buFont typeface="Arial" panose="020B0604020202020204" pitchFamily="34" charset="0"/>
              <a:buNone/>
            </a:pPr>
            <a:endParaRPr lang="en-US" altLang="ja-JP" sz="1500" dirty="0"/>
          </a:p>
          <a:p>
            <a:pPr marL="0" indent="0">
              <a:buFont typeface="Arial" panose="020B0604020202020204" pitchFamily="34" charset="0"/>
              <a:buNone/>
            </a:pPr>
            <a:endParaRPr lang="en-US" altLang="ja-JP" sz="1500" dirty="0"/>
          </a:p>
          <a:p>
            <a:pPr marL="0" indent="0">
              <a:buFont typeface="Arial" panose="020B0604020202020204" pitchFamily="34" charset="0"/>
              <a:buNone/>
            </a:pPr>
            <a:endParaRPr lang="ja-JP" altLang="en-US" sz="1500" dirty="0"/>
          </a:p>
          <a:p>
            <a:pPr marL="0" indent="0">
              <a:buFont typeface="Arial" panose="020B0604020202020204" pitchFamily="34" charset="0"/>
              <a:buNone/>
            </a:pPr>
            <a:r>
              <a:rPr lang="ja-JP" altLang="en-US" sz="1800" dirty="0"/>
              <a:t>異性への嫌悪感を植えつけるなど、子どもの心身に大きな傷を残します。</a:t>
            </a:r>
          </a:p>
        </p:txBody>
      </p:sp>
      <p:pic>
        <p:nvPicPr>
          <p:cNvPr id="7" name="オーディオ 6">
            <a:hlinkClick r:id="" action="ppaction://media"/>
            <a:extLst>
              <a:ext uri="{FF2B5EF4-FFF2-40B4-BE49-F238E27FC236}">
                <a16:creationId xmlns:a16="http://schemas.microsoft.com/office/drawing/2014/main" id="{490FD63F-9522-869A-411F-4409CDEAFEC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553980260"/>
      </p:ext>
    </p:extLst>
  </p:cSld>
  <p:clrMapOvr>
    <a:masterClrMapping/>
  </p:clrMapOvr>
  <mc:AlternateContent xmlns:mc="http://schemas.openxmlformats.org/markup-compatibility/2006" xmlns:p14="http://schemas.microsoft.com/office/powerpoint/2010/main">
    <mc:Choice Requires="p14">
      <p:transition spd="slow" p14:dur="2000" advTm="73336"/>
    </mc:Choice>
    <mc:Fallback xmlns="">
      <p:transition spd="slow" advTm="73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1000"/>
                                        <p:tgtEl>
                                          <p:spTgt spid="3">
                                            <p:txEl>
                                              <p:pRg st="6" end="6"/>
                                            </p:txEl>
                                          </p:spTgt>
                                        </p:tgtEl>
                                      </p:cBhvr>
                                    </p:animEffect>
                                    <p:anim calcmode="lin" valueType="num">
                                      <p:cBhvr>
                                        <p:cTn id="5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1000"/>
                                        <p:tgtEl>
                                          <p:spTgt spid="3">
                                            <p:txEl>
                                              <p:pRg st="7" end="7"/>
                                            </p:txEl>
                                          </p:spTgt>
                                        </p:tgtEl>
                                      </p:cBhvr>
                                    </p:animEffect>
                                    <p:anim calcmode="lin" valueType="num">
                                      <p:cBhvr>
                                        <p:cTn id="6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Effect transition="in" filter="fade">
                                      <p:cBhvr>
                                        <p:cTn id="67" dur="1000"/>
                                        <p:tgtEl>
                                          <p:spTgt spid="3">
                                            <p:txEl>
                                              <p:pRg st="8" end="8"/>
                                            </p:txEl>
                                          </p:spTgt>
                                        </p:tgtEl>
                                      </p:cBhvr>
                                    </p:animEffect>
                                    <p:anim calcmode="lin" valueType="num">
                                      <p:cBhvr>
                                        <p:cTn id="6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
                                            <p:txEl>
                                              <p:pRg st="10" end="10"/>
                                            </p:txEl>
                                          </p:spTgt>
                                        </p:tgtEl>
                                        <p:attrNameLst>
                                          <p:attrName>style.visibility</p:attrName>
                                        </p:attrNameLst>
                                      </p:cBhvr>
                                      <p:to>
                                        <p:strVal val="visible"/>
                                      </p:to>
                                    </p:set>
                                    <p:animEffect transition="in" filter="fade">
                                      <p:cBhvr>
                                        <p:cTn id="74" dur="1000"/>
                                        <p:tgtEl>
                                          <p:spTgt spid="3">
                                            <p:txEl>
                                              <p:pRg st="10" end="10"/>
                                            </p:txEl>
                                          </p:spTgt>
                                        </p:tgtEl>
                                      </p:cBhvr>
                                    </p:animEffect>
                                    <p:anim calcmode="lin" valueType="num">
                                      <p:cBhvr>
                                        <p:cTn id="7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
                                            <p:txEl>
                                              <p:pRg st="0" end="0"/>
                                            </p:txEl>
                                          </p:spTgt>
                                        </p:tgtEl>
                                        <p:attrNameLst>
                                          <p:attrName>style.visibility</p:attrName>
                                        </p:attrNameLst>
                                      </p:cBhvr>
                                      <p:to>
                                        <p:strVal val="visible"/>
                                      </p:to>
                                    </p:set>
                                    <p:animEffect transition="in" filter="fade">
                                      <p:cBhvr>
                                        <p:cTn id="81" dur="1000"/>
                                        <p:tgtEl>
                                          <p:spTgt spid="4">
                                            <p:txEl>
                                              <p:pRg st="0" end="0"/>
                                            </p:txEl>
                                          </p:spTgt>
                                        </p:tgtEl>
                                      </p:cBhvr>
                                    </p:animEffect>
                                    <p:anim calcmode="lin" valueType="num">
                                      <p:cBhvr>
                                        <p:cTn id="8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4">
                                            <p:txEl>
                                              <p:pRg st="1" end="1"/>
                                            </p:txEl>
                                          </p:spTgt>
                                        </p:tgtEl>
                                        <p:attrNameLst>
                                          <p:attrName>style.visibility</p:attrName>
                                        </p:attrNameLst>
                                      </p:cBhvr>
                                      <p:to>
                                        <p:strVal val="visible"/>
                                      </p:to>
                                    </p:set>
                                    <p:animEffect transition="in" filter="fade">
                                      <p:cBhvr>
                                        <p:cTn id="88" dur="1000"/>
                                        <p:tgtEl>
                                          <p:spTgt spid="4">
                                            <p:txEl>
                                              <p:pRg st="1" end="1"/>
                                            </p:txEl>
                                          </p:spTgt>
                                        </p:tgtEl>
                                      </p:cBhvr>
                                    </p:animEffect>
                                    <p:anim calcmode="lin" valueType="num">
                                      <p:cBhvr>
                                        <p:cTn id="8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4">
                                            <p:txEl>
                                              <p:pRg st="2" end="2"/>
                                            </p:txEl>
                                          </p:spTgt>
                                        </p:tgtEl>
                                        <p:attrNameLst>
                                          <p:attrName>style.visibility</p:attrName>
                                        </p:attrNameLst>
                                      </p:cBhvr>
                                      <p:to>
                                        <p:strVal val="visible"/>
                                      </p:to>
                                    </p:set>
                                    <p:animEffect transition="in" filter="fade">
                                      <p:cBhvr>
                                        <p:cTn id="95" dur="1000"/>
                                        <p:tgtEl>
                                          <p:spTgt spid="4">
                                            <p:txEl>
                                              <p:pRg st="2" end="2"/>
                                            </p:txEl>
                                          </p:spTgt>
                                        </p:tgtEl>
                                      </p:cBhvr>
                                    </p:animEffect>
                                    <p:anim calcmode="lin" valueType="num">
                                      <p:cBhvr>
                                        <p:cTn id="9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4">
                                            <p:txEl>
                                              <p:pRg st="3" end="3"/>
                                            </p:txEl>
                                          </p:spTgt>
                                        </p:tgtEl>
                                        <p:attrNameLst>
                                          <p:attrName>style.visibility</p:attrName>
                                        </p:attrNameLst>
                                      </p:cBhvr>
                                      <p:to>
                                        <p:strVal val="visible"/>
                                      </p:to>
                                    </p:set>
                                    <p:animEffect transition="in" filter="fade">
                                      <p:cBhvr>
                                        <p:cTn id="102" dur="1000"/>
                                        <p:tgtEl>
                                          <p:spTgt spid="4">
                                            <p:txEl>
                                              <p:pRg st="3" end="3"/>
                                            </p:txEl>
                                          </p:spTgt>
                                        </p:tgtEl>
                                      </p:cBhvr>
                                    </p:animEffect>
                                    <p:anim calcmode="lin" valueType="num">
                                      <p:cBhvr>
                                        <p:cTn id="10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0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4">
                                            <p:txEl>
                                              <p:pRg st="4" end="4"/>
                                            </p:txEl>
                                          </p:spTgt>
                                        </p:tgtEl>
                                        <p:attrNameLst>
                                          <p:attrName>style.visibility</p:attrName>
                                        </p:attrNameLst>
                                      </p:cBhvr>
                                      <p:to>
                                        <p:strVal val="visible"/>
                                      </p:to>
                                    </p:set>
                                    <p:animEffect transition="in" filter="fade">
                                      <p:cBhvr>
                                        <p:cTn id="109" dur="1000"/>
                                        <p:tgtEl>
                                          <p:spTgt spid="4">
                                            <p:txEl>
                                              <p:pRg st="4" end="4"/>
                                            </p:txEl>
                                          </p:spTgt>
                                        </p:tgtEl>
                                      </p:cBhvr>
                                    </p:animEffect>
                                    <p:anim calcmode="lin" valueType="num">
                                      <p:cBhvr>
                                        <p:cTn id="11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1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4">
                                            <p:txEl>
                                              <p:pRg st="5" end="5"/>
                                            </p:txEl>
                                          </p:spTgt>
                                        </p:tgtEl>
                                        <p:attrNameLst>
                                          <p:attrName>style.visibility</p:attrName>
                                        </p:attrNameLst>
                                      </p:cBhvr>
                                      <p:to>
                                        <p:strVal val="visible"/>
                                      </p:to>
                                    </p:set>
                                    <p:animEffect transition="in" filter="fade">
                                      <p:cBhvr>
                                        <p:cTn id="116" dur="1000"/>
                                        <p:tgtEl>
                                          <p:spTgt spid="4">
                                            <p:txEl>
                                              <p:pRg st="5" end="5"/>
                                            </p:txEl>
                                          </p:spTgt>
                                        </p:tgtEl>
                                      </p:cBhvr>
                                    </p:animEffect>
                                    <p:anim calcmode="lin" valueType="num">
                                      <p:cBhvr>
                                        <p:cTn id="11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1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nodeType="clickEffect">
                                  <p:stCondLst>
                                    <p:cond delay="0"/>
                                  </p:stCondLst>
                                  <p:childTnLst>
                                    <p:set>
                                      <p:cBhvr>
                                        <p:cTn id="122" dur="1" fill="hold">
                                          <p:stCondLst>
                                            <p:cond delay="0"/>
                                          </p:stCondLst>
                                        </p:cTn>
                                        <p:tgtEl>
                                          <p:spTgt spid="4">
                                            <p:txEl>
                                              <p:pRg st="9" end="9"/>
                                            </p:txEl>
                                          </p:spTgt>
                                        </p:tgtEl>
                                        <p:attrNameLst>
                                          <p:attrName>style.visibility</p:attrName>
                                        </p:attrNameLst>
                                      </p:cBhvr>
                                      <p:to>
                                        <p:strVal val="visible"/>
                                      </p:to>
                                    </p:set>
                                    <p:animEffect transition="in" filter="fade">
                                      <p:cBhvr>
                                        <p:cTn id="123" dur="1000"/>
                                        <p:tgtEl>
                                          <p:spTgt spid="4">
                                            <p:txEl>
                                              <p:pRg st="9" end="9"/>
                                            </p:txEl>
                                          </p:spTgt>
                                        </p:tgtEl>
                                      </p:cBhvr>
                                    </p:animEffect>
                                    <p:anim calcmode="lin" valueType="num">
                                      <p:cBhvr>
                                        <p:cTn id="124"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125"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6"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360436-2671-8088-095C-D7329FDCDD54}"/>
              </a:ext>
            </a:extLst>
          </p:cNvPr>
          <p:cNvSpPr>
            <a:spLocks noGrp="1"/>
          </p:cNvSpPr>
          <p:nvPr>
            <p:ph type="title"/>
          </p:nvPr>
        </p:nvSpPr>
        <p:spPr/>
        <p:txBody>
          <a:bodyPr/>
          <a:lstStyle/>
          <a:p>
            <a:r>
              <a:rPr kumimoji="1" lang="ja-JP" altLang="en-US" dirty="0">
                <a:latin typeface="HGS創英角ｺﾞｼｯｸUB" panose="020B0900000000000000" pitchFamily="50" charset="-128"/>
                <a:ea typeface="HGS創英角ｺﾞｼｯｸUB" panose="020B0900000000000000" pitchFamily="50" charset="-128"/>
              </a:rPr>
              <a:t>子どもの虐待と種類</a:t>
            </a:r>
          </a:p>
        </p:txBody>
      </p:sp>
      <p:sp>
        <p:nvSpPr>
          <p:cNvPr id="4" name="コンテンツ プレースホルダー 2">
            <a:extLst>
              <a:ext uri="{FF2B5EF4-FFF2-40B4-BE49-F238E27FC236}">
                <a16:creationId xmlns:a16="http://schemas.microsoft.com/office/drawing/2014/main" id="{C053AA55-059D-7D8D-84EA-6CD1470D0393}"/>
              </a:ext>
            </a:extLst>
          </p:cNvPr>
          <p:cNvSpPr>
            <a:spLocks noGrp="1"/>
          </p:cNvSpPr>
          <p:nvPr>
            <p:ph idx="1"/>
          </p:nvPr>
        </p:nvSpPr>
        <p:spPr>
          <a:xfrm>
            <a:off x="838200" y="1825625"/>
            <a:ext cx="4598504" cy="4843532"/>
          </a:xfrm>
        </p:spPr>
        <p:txBody>
          <a:bodyPr>
            <a:normAutofit fontScale="92500" lnSpcReduction="10000"/>
          </a:bodyPr>
          <a:lstStyle/>
          <a:p>
            <a:pPr marL="0" indent="0">
              <a:buNone/>
            </a:pPr>
            <a:r>
              <a:rPr kumimoji="1" lang="ja-JP" altLang="en-US" sz="3300" dirty="0">
                <a:solidFill>
                  <a:srgbClr val="0070C0"/>
                </a:solidFill>
                <a:latin typeface="HGS創英角ｺﾞｼｯｸUB" panose="020B0900000000000000" pitchFamily="50" charset="-128"/>
                <a:ea typeface="HGS創英角ｺﾞｼｯｸUB" panose="020B0900000000000000" pitchFamily="50" charset="-128"/>
              </a:rPr>
              <a:t>心理的虐待</a:t>
            </a:r>
          </a:p>
          <a:p>
            <a:pPr marL="0" indent="0">
              <a:buNone/>
            </a:pPr>
            <a:r>
              <a:rPr kumimoji="1" lang="ja-JP" altLang="en-US" sz="2400" dirty="0">
                <a:latin typeface="BIZ UDゴシック" panose="020B0400000000000000" pitchFamily="49" charset="-128"/>
                <a:ea typeface="BIZ UDゴシック" panose="020B0400000000000000" pitchFamily="49" charset="-128"/>
              </a:rPr>
              <a:t>子どもに著しい心理的外傷を与える言動を行うこと。</a:t>
            </a:r>
          </a:p>
          <a:p>
            <a:pPr marL="0" indent="0">
              <a:buNone/>
            </a:pPr>
            <a:r>
              <a:rPr kumimoji="1" lang="ja-JP" altLang="en-US" sz="1600" dirty="0"/>
              <a:t>・言葉でおどす、脅迫する</a:t>
            </a:r>
          </a:p>
          <a:p>
            <a:pPr marL="0" indent="0">
              <a:buNone/>
            </a:pPr>
            <a:r>
              <a:rPr kumimoji="1" lang="ja-JP" altLang="en-US" sz="1600" dirty="0"/>
              <a:t>・子どもの心を傷つける言動をくり返す</a:t>
            </a:r>
          </a:p>
          <a:p>
            <a:pPr marL="0" indent="0">
              <a:buNone/>
            </a:pPr>
            <a:r>
              <a:rPr kumimoji="1" lang="ja-JP" altLang="en-US" sz="1600" dirty="0"/>
              <a:t>・無視したり、拒否的な態度をとる</a:t>
            </a:r>
          </a:p>
          <a:p>
            <a:pPr marL="0" indent="0">
              <a:buNone/>
            </a:pPr>
            <a:r>
              <a:rPr kumimoji="1" lang="ja-JP" altLang="en-US" sz="1600" dirty="0"/>
              <a:t>・きょうだい間で差別的な扱いをする</a:t>
            </a:r>
          </a:p>
          <a:p>
            <a:pPr marL="0" indent="0">
              <a:buNone/>
            </a:pPr>
            <a:r>
              <a:rPr kumimoji="1" lang="ja-JP" altLang="en-US" sz="1600" dirty="0"/>
              <a:t>・子どもの目の前で配偶者などに暴力を  </a:t>
            </a:r>
            <a:endParaRPr kumimoji="1" lang="en-US" altLang="ja-JP" sz="1600" dirty="0"/>
          </a:p>
          <a:p>
            <a:pPr marL="0" indent="0">
              <a:buNone/>
            </a:pPr>
            <a:r>
              <a:rPr kumimoji="1" lang="ja-JP" altLang="en-US" sz="1600" dirty="0"/>
              <a:t>   ふるう・・・など</a:t>
            </a:r>
            <a:endParaRPr kumimoji="1" lang="en-US" altLang="ja-JP" sz="1600" dirty="0"/>
          </a:p>
          <a:p>
            <a:pPr marL="0" indent="0">
              <a:buNone/>
            </a:pPr>
            <a:endParaRPr kumimoji="1" lang="ja-JP" altLang="en-US" sz="2200" dirty="0"/>
          </a:p>
          <a:p>
            <a:pPr marL="0" indent="0">
              <a:buNone/>
            </a:pPr>
            <a:r>
              <a:rPr kumimoji="1" lang="ja-JP" altLang="en-US" sz="2300" dirty="0"/>
              <a:t>子どもの心に不安やおびえなどを引き起こします。</a:t>
            </a:r>
          </a:p>
          <a:p>
            <a:pPr marL="0" indent="0">
              <a:buNone/>
            </a:pPr>
            <a:r>
              <a:rPr kumimoji="1" lang="ja-JP" altLang="en-US" sz="2300" dirty="0"/>
              <a:t>栄養失調や脱水症状などで死に至ることもあります。</a:t>
            </a:r>
          </a:p>
        </p:txBody>
      </p:sp>
      <p:sp>
        <p:nvSpPr>
          <p:cNvPr id="5" name="コンテンツ プレースホルダー 2">
            <a:extLst>
              <a:ext uri="{FF2B5EF4-FFF2-40B4-BE49-F238E27FC236}">
                <a16:creationId xmlns:a16="http://schemas.microsoft.com/office/drawing/2014/main" id="{298F9375-E381-9D21-7E16-FC9DDBC0ED2E}"/>
              </a:ext>
            </a:extLst>
          </p:cNvPr>
          <p:cNvSpPr txBox="1">
            <a:spLocks/>
          </p:cNvSpPr>
          <p:nvPr/>
        </p:nvSpPr>
        <p:spPr>
          <a:xfrm>
            <a:off x="5774635" y="1690688"/>
            <a:ext cx="6301407" cy="4843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300" dirty="0">
                <a:solidFill>
                  <a:srgbClr val="0070C0"/>
                </a:solidFill>
                <a:latin typeface="HGS創英角ｺﾞｼｯｸUB" panose="020B0900000000000000" pitchFamily="50" charset="-128"/>
                <a:ea typeface="HGS創英角ｺﾞｼｯｸUB" panose="020B0900000000000000" pitchFamily="50" charset="-128"/>
              </a:rPr>
              <a:t>ネグレクト</a:t>
            </a:r>
          </a:p>
          <a:p>
            <a:pPr marL="0" indent="0">
              <a:buFont typeface="Arial" panose="020B0604020202020204" pitchFamily="34" charset="0"/>
              <a:buNone/>
            </a:pPr>
            <a:r>
              <a:rPr lang="ja-JP" altLang="en-US" sz="2200" dirty="0">
                <a:latin typeface="BIZ UDゴシック" panose="020B0400000000000000" pitchFamily="49" charset="-128"/>
                <a:ea typeface="BIZ UDゴシック" panose="020B0400000000000000" pitchFamily="49" charset="-128"/>
              </a:rPr>
              <a:t>心身の発達を妨げる著しい減食や長時間の放置、保護者としての責任を著しく怠ること。</a:t>
            </a:r>
          </a:p>
          <a:p>
            <a:pPr marL="0" indent="0">
              <a:buFont typeface="Arial" panose="020B0604020202020204" pitchFamily="34" charset="0"/>
              <a:buNone/>
            </a:pPr>
            <a:r>
              <a:rPr lang="ja-JP" altLang="en-US" sz="1500" dirty="0"/>
              <a:t>・適切な食事を与えない</a:t>
            </a:r>
          </a:p>
          <a:p>
            <a:pPr marL="0" indent="0">
              <a:buFont typeface="Arial" panose="020B0604020202020204" pitchFamily="34" charset="0"/>
              <a:buNone/>
            </a:pPr>
            <a:r>
              <a:rPr lang="ja-JP" altLang="en-US" sz="1500" dirty="0"/>
              <a:t>・ひどく不潔なままにする</a:t>
            </a:r>
          </a:p>
          <a:p>
            <a:pPr marL="0" indent="0">
              <a:buFont typeface="Arial" panose="020B0604020202020204" pitchFamily="34" charset="0"/>
              <a:buNone/>
            </a:pPr>
            <a:r>
              <a:rPr lang="ja-JP" altLang="en-US" sz="1500" dirty="0"/>
              <a:t>・病気やケガをしても病院へ連れて行かない</a:t>
            </a:r>
          </a:p>
          <a:p>
            <a:pPr marL="0" indent="0">
              <a:buFont typeface="Arial" panose="020B0604020202020204" pitchFamily="34" charset="0"/>
              <a:buNone/>
            </a:pPr>
            <a:r>
              <a:rPr lang="ja-JP" altLang="en-US" sz="1500" dirty="0"/>
              <a:t>・乳幼児を自動車や家に置き去りにする</a:t>
            </a:r>
          </a:p>
          <a:p>
            <a:pPr marL="0" indent="0">
              <a:buFont typeface="Arial" panose="020B0604020202020204" pitchFamily="34" charset="0"/>
              <a:buNone/>
            </a:pPr>
            <a:r>
              <a:rPr lang="ja-JP" altLang="en-US" sz="1500" dirty="0"/>
              <a:t>・家に閉じ込める</a:t>
            </a:r>
          </a:p>
          <a:p>
            <a:pPr marL="0" indent="0">
              <a:buFont typeface="Arial" panose="020B0604020202020204" pitchFamily="34" charset="0"/>
              <a:buNone/>
            </a:pPr>
            <a:r>
              <a:rPr lang="ja-JP" altLang="en-US" sz="1500" dirty="0"/>
              <a:t>・子どもにとって必要な情緒的欲求に応じていない（愛情遮断など）</a:t>
            </a:r>
          </a:p>
          <a:p>
            <a:pPr marL="0" indent="0">
              <a:buFont typeface="Arial" panose="020B0604020202020204" pitchFamily="34" charset="0"/>
              <a:buNone/>
            </a:pPr>
            <a:r>
              <a:rPr lang="ja-JP" altLang="en-US" sz="1500" dirty="0"/>
              <a:t>・同居人が虐待をしていても放置する・・・など</a:t>
            </a:r>
            <a:endParaRPr lang="en-US" altLang="ja-JP" sz="1500" dirty="0"/>
          </a:p>
          <a:p>
            <a:pPr marL="0" indent="0">
              <a:buFont typeface="Arial" panose="020B0604020202020204" pitchFamily="34" charset="0"/>
              <a:buNone/>
            </a:pPr>
            <a:endParaRPr lang="ja-JP" altLang="en-US" sz="1500" dirty="0"/>
          </a:p>
          <a:p>
            <a:pPr marL="0" indent="0">
              <a:buFont typeface="Arial" panose="020B0604020202020204" pitchFamily="34" charset="0"/>
              <a:buNone/>
            </a:pPr>
            <a:r>
              <a:rPr lang="ja-JP" altLang="en-US" sz="2100" dirty="0"/>
              <a:t>栄養失調や脱水症状などで死に至ることもあります。</a:t>
            </a:r>
          </a:p>
        </p:txBody>
      </p:sp>
      <p:pic>
        <p:nvPicPr>
          <p:cNvPr id="6" name="オーディオ 5">
            <a:hlinkClick r:id="" action="ppaction://media"/>
            <a:extLst>
              <a:ext uri="{FF2B5EF4-FFF2-40B4-BE49-F238E27FC236}">
                <a16:creationId xmlns:a16="http://schemas.microsoft.com/office/drawing/2014/main" id="{587C7C29-3A8A-6C8A-A66C-9710357F05F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06320767"/>
      </p:ext>
    </p:extLst>
  </p:cSld>
  <p:clrMapOvr>
    <a:masterClrMapping/>
  </p:clrMapOvr>
  <mc:AlternateContent xmlns:mc="http://schemas.openxmlformats.org/markup-compatibility/2006" xmlns:p14="http://schemas.microsoft.com/office/powerpoint/2010/main">
    <mc:Choice Requires="p14">
      <p:transition spd="slow" p14:dur="2000" advTm="82128"/>
    </mc:Choice>
    <mc:Fallback xmlns="">
      <p:transition spd="slow" advTm="82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anim calcmode="lin" valueType="num">
                                      <p:cBhvr>
                                        <p:cTn id="1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1000"/>
                                        <p:tgtEl>
                                          <p:spTgt spid="4">
                                            <p:txEl>
                                              <p:pRg st="4" end="4"/>
                                            </p:txEl>
                                          </p:spTgt>
                                        </p:tgtEl>
                                      </p:cBhvr>
                                    </p:animEffect>
                                    <p:anim calcmode="lin" valueType="num">
                                      <p:cBhvr>
                                        <p:cTn id="4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fade">
                                      <p:cBhvr>
                                        <p:cTn id="46" dur="1000"/>
                                        <p:tgtEl>
                                          <p:spTgt spid="4">
                                            <p:txEl>
                                              <p:pRg st="5" end="5"/>
                                            </p:txEl>
                                          </p:spTgt>
                                        </p:tgtEl>
                                      </p:cBhvr>
                                    </p:animEffect>
                                    <p:anim calcmode="lin" valueType="num">
                                      <p:cBhvr>
                                        <p:cTn id="4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animEffect transition="in" filter="fade">
                                      <p:cBhvr>
                                        <p:cTn id="53" dur="1000"/>
                                        <p:tgtEl>
                                          <p:spTgt spid="4">
                                            <p:txEl>
                                              <p:pRg st="6" end="6"/>
                                            </p:txEl>
                                          </p:spTgt>
                                        </p:tgtEl>
                                      </p:cBhvr>
                                    </p:animEffect>
                                    <p:anim calcmode="lin" valueType="num">
                                      <p:cBhvr>
                                        <p:cTn id="5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xEl>
                                              <p:pRg st="7" end="7"/>
                                            </p:txEl>
                                          </p:spTgt>
                                        </p:tgtEl>
                                        <p:attrNameLst>
                                          <p:attrName>style.visibility</p:attrName>
                                        </p:attrNameLst>
                                      </p:cBhvr>
                                      <p:to>
                                        <p:strVal val="visible"/>
                                      </p:to>
                                    </p:set>
                                    <p:animEffect transition="in" filter="fade">
                                      <p:cBhvr>
                                        <p:cTn id="60" dur="1000"/>
                                        <p:tgtEl>
                                          <p:spTgt spid="4">
                                            <p:txEl>
                                              <p:pRg st="7" end="7"/>
                                            </p:txEl>
                                          </p:spTgt>
                                        </p:tgtEl>
                                      </p:cBhvr>
                                    </p:animEffect>
                                    <p:anim calcmode="lin" valueType="num">
                                      <p:cBhvr>
                                        <p:cTn id="61"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2"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animEffect transition="in" filter="fade">
                                      <p:cBhvr>
                                        <p:cTn id="67" dur="1000"/>
                                        <p:tgtEl>
                                          <p:spTgt spid="4">
                                            <p:txEl>
                                              <p:pRg st="9" end="9"/>
                                            </p:txEl>
                                          </p:spTgt>
                                        </p:tgtEl>
                                      </p:cBhvr>
                                    </p:animEffect>
                                    <p:anim calcmode="lin" valueType="num">
                                      <p:cBhvr>
                                        <p:cTn id="6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
                                            <p:txEl>
                                              <p:pRg st="10" end="10"/>
                                            </p:txEl>
                                          </p:spTgt>
                                        </p:tgtEl>
                                        <p:attrNameLst>
                                          <p:attrName>style.visibility</p:attrName>
                                        </p:attrNameLst>
                                      </p:cBhvr>
                                      <p:to>
                                        <p:strVal val="visible"/>
                                      </p:to>
                                    </p:set>
                                    <p:animEffect transition="in" filter="fade">
                                      <p:cBhvr>
                                        <p:cTn id="74" dur="1000"/>
                                        <p:tgtEl>
                                          <p:spTgt spid="4">
                                            <p:txEl>
                                              <p:pRg st="10" end="10"/>
                                            </p:txEl>
                                          </p:spTgt>
                                        </p:tgtEl>
                                      </p:cBhvr>
                                    </p:animEffect>
                                    <p:anim calcmode="lin" valueType="num">
                                      <p:cBhvr>
                                        <p:cTn id="75"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76"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5">
                                            <p:txEl>
                                              <p:pRg st="0" end="0"/>
                                            </p:txEl>
                                          </p:spTgt>
                                        </p:tgtEl>
                                        <p:attrNameLst>
                                          <p:attrName>style.visibility</p:attrName>
                                        </p:attrNameLst>
                                      </p:cBhvr>
                                      <p:to>
                                        <p:strVal val="visible"/>
                                      </p:to>
                                    </p:set>
                                    <p:animEffect transition="in" filter="fade">
                                      <p:cBhvr>
                                        <p:cTn id="81" dur="1000"/>
                                        <p:tgtEl>
                                          <p:spTgt spid="5">
                                            <p:txEl>
                                              <p:pRg st="0" end="0"/>
                                            </p:txEl>
                                          </p:spTgt>
                                        </p:tgtEl>
                                      </p:cBhvr>
                                    </p:animEffect>
                                    <p:anim calcmode="lin" valueType="num">
                                      <p:cBhvr>
                                        <p:cTn id="8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5">
                                            <p:txEl>
                                              <p:pRg st="1" end="1"/>
                                            </p:txEl>
                                          </p:spTgt>
                                        </p:tgtEl>
                                        <p:attrNameLst>
                                          <p:attrName>style.visibility</p:attrName>
                                        </p:attrNameLst>
                                      </p:cBhvr>
                                      <p:to>
                                        <p:strVal val="visible"/>
                                      </p:to>
                                    </p:set>
                                    <p:animEffect transition="in" filter="fade">
                                      <p:cBhvr>
                                        <p:cTn id="88" dur="1000"/>
                                        <p:tgtEl>
                                          <p:spTgt spid="5">
                                            <p:txEl>
                                              <p:pRg st="1" end="1"/>
                                            </p:txEl>
                                          </p:spTgt>
                                        </p:tgtEl>
                                      </p:cBhvr>
                                    </p:animEffect>
                                    <p:anim calcmode="lin" valueType="num">
                                      <p:cBhvr>
                                        <p:cTn id="8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5">
                                            <p:txEl>
                                              <p:pRg st="2" end="2"/>
                                            </p:txEl>
                                          </p:spTgt>
                                        </p:tgtEl>
                                        <p:attrNameLst>
                                          <p:attrName>style.visibility</p:attrName>
                                        </p:attrNameLst>
                                      </p:cBhvr>
                                      <p:to>
                                        <p:strVal val="visible"/>
                                      </p:to>
                                    </p:set>
                                    <p:animEffect transition="in" filter="fade">
                                      <p:cBhvr>
                                        <p:cTn id="95" dur="1000"/>
                                        <p:tgtEl>
                                          <p:spTgt spid="5">
                                            <p:txEl>
                                              <p:pRg st="2" end="2"/>
                                            </p:txEl>
                                          </p:spTgt>
                                        </p:tgtEl>
                                      </p:cBhvr>
                                    </p:animEffect>
                                    <p:anim calcmode="lin" valueType="num">
                                      <p:cBhvr>
                                        <p:cTn id="9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5">
                                            <p:txEl>
                                              <p:pRg st="3" end="3"/>
                                            </p:txEl>
                                          </p:spTgt>
                                        </p:tgtEl>
                                        <p:attrNameLst>
                                          <p:attrName>style.visibility</p:attrName>
                                        </p:attrNameLst>
                                      </p:cBhvr>
                                      <p:to>
                                        <p:strVal val="visible"/>
                                      </p:to>
                                    </p:set>
                                    <p:animEffect transition="in" filter="fade">
                                      <p:cBhvr>
                                        <p:cTn id="102" dur="1000"/>
                                        <p:tgtEl>
                                          <p:spTgt spid="5">
                                            <p:txEl>
                                              <p:pRg st="3" end="3"/>
                                            </p:txEl>
                                          </p:spTgt>
                                        </p:tgtEl>
                                      </p:cBhvr>
                                    </p:animEffect>
                                    <p:anim calcmode="lin" valueType="num">
                                      <p:cBhvr>
                                        <p:cTn id="10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0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5">
                                            <p:txEl>
                                              <p:pRg st="4" end="4"/>
                                            </p:txEl>
                                          </p:spTgt>
                                        </p:tgtEl>
                                        <p:attrNameLst>
                                          <p:attrName>style.visibility</p:attrName>
                                        </p:attrNameLst>
                                      </p:cBhvr>
                                      <p:to>
                                        <p:strVal val="visible"/>
                                      </p:to>
                                    </p:set>
                                    <p:animEffect transition="in" filter="fade">
                                      <p:cBhvr>
                                        <p:cTn id="109" dur="1000"/>
                                        <p:tgtEl>
                                          <p:spTgt spid="5">
                                            <p:txEl>
                                              <p:pRg st="4" end="4"/>
                                            </p:txEl>
                                          </p:spTgt>
                                        </p:tgtEl>
                                      </p:cBhvr>
                                    </p:animEffect>
                                    <p:anim calcmode="lin" valueType="num">
                                      <p:cBhvr>
                                        <p:cTn id="11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1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5">
                                            <p:txEl>
                                              <p:pRg st="5" end="5"/>
                                            </p:txEl>
                                          </p:spTgt>
                                        </p:tgtEl>
                                        <p:attrNameLst>
                                          <p:attrName>style.visibility</p:attrName>
                                        </p:attrNameLst>
                                      </p:cBhvr>
                                      <p:to>
                                        <p:strVal val="visible"/>
                                      </p:to>
                                    </p:set>
                                    <p:animEffect transition="in" filter="fade">
                                      <p:cBhvr>
                                        <p:cTn id="116" dur="1000"/>
                                        <p:tgtEl>
                                          <p:spTgt spid="5">
                                            <p:txEl>
                                              <p:pRg st="5" end="5"/>
                                            </p:txEl>
                                          </p:spTgt>
                                        </p:tgtEl>
                                      </p:cBhvr>
                                    </p:animEffect>
                                    <p:anim calcmode="lin" valueType="num">
                                      <p:cBhvr>
                                        <p:cTn id="11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18"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nodeType="clickEffect">
                                  <p:stCondLst>
                                    <p:cond delay="0"/>
                                  </p:stCondLst>
                                  <p:childTnLst>
                                    <p:set>
                                      <p:cBhvr>
                                        <p:cTn id="122" dur="1" fill="hold">
                                          <p:stCondLst>
                                            <p:cond delay="0"/>
                                          </p:stCondLst>
                                        </p:cTn>
                                        <p:tgtEl>
                                          <p:spTgt spid="5">
                                            <p:txEl>
                                              <p:pRg st="6" end="6"/>
                                            </p:txEl>
                                          </p:spTgt>
                                        </p:tgtEl>
                                        <p:attrNameLst>
                                          <p:attrName>style.visibility</p:attrName>
                                        </p:attrNameLst>
                                      </p:cBhvr>
                                      <p:to>
                                        <p:strVal val="visible"/>
                                      </p:to>
                                    </p:set>
                                    <p:animEffect transition="in" filter="fade">
                                      <p:cBhvr>
                                        <p:cTn id="123" dur="1000"/>
                                        <p:tgtEl>
                                          <p:spTgt spid="5">
                                            <p:txEl>
                                              <p:pRg st="6" end="6"/>
                                            </p:txEl>
                                          </p:spTgt>
                                        </p:tgtEl>
                                      </p:cBhvr>
                                    </p:animEffect>
                                    <p:anim calcmode="lin" valueType="num">
                                      <p:cBhvr>
                                        <p:cTn id="124"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25"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nodeType="clickEffect">
                                  <p:stCondLst>
                                    <p:cond delay="0"/>
                                  </p:stCondLst>
                                  <p:childTnLst>
                                    <p:set>
                                      <p:cBhvr>
                                        <p:cTn id="129" dur="1" fill="hold">
                                          <p:stCondLst>
                                            <p:cond delay="0"/>
                                          </p:stCondLst>
                                        </p:cTn>
                                        <p:tgtEl>
                                          <p:spTgt spid="5">
                                            <p:txEl>
                                              <p:pRg st="7" end="7"/>
                                            </p:txEl>
                                          </p:spTgt>
                                        </p:tgtEl>
                                        <p:attrNameLst>
                                          <p:attrName>style.visibility</p:attrName>
                                        </p:attrNameLst>
                                      </p:cBhvr>
                                      <p:to>
                                        <p:strVal val="visible"/>
                                      </p:to>
                                    </p:set>
                                    <p:animEffect transition="in" filter="fade">
                                      <p:cBhvr>
                                        <p:cTn id="130" dur="1000"/>
                                        <p:tgtEl>
                                          <p:spTgt spid="5">
                                            <p:txEl>
                                              <p:pRg st="7" end="7"/>
                                            </p:txEl>
                                          </p:spTgt>
                                        </p:tgtEl>
                                      </p:cBhvr>
                                    </p:animEffect>
                                    <p:anim calcmode="lin" valueType="num">
                                      <p:cBhvr>
                                        <p:cTn id="131"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32"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nodeType="clickEffect">
                                  <p:stCondLst>
                                    <p:cond delay="0"/>
                                  </p:stCondLst>
                                  <p:childTnLst>
                                    <p:set>
                                      <p:cBhvr>
                                        <p:cTn id="136" dur="1" fill="hold">
                                          <p:stCondLst>
                                            <p:cond delay="0"/>
                                          </p:stCondLst>
                                        </p:cTn>
                                        <p:tgtEl>
                                          <p:spTgt spid="5">
                                            <p:txEl>
                                              <p:pRg st="8" end="8"/>
                                            </p:txEl>
                                          </p:spTgt>
                                        </p:tgtEl>
                                        <p:attrNameLst>
                                          <p:attrName>style.visibility</p:attrName>
                                        </p:attrNameLst>
                                      </p:cBhvr>
                                      <p:to>
                                        <p:strVal val="visible"/>
                                      </p:to>
                                    </p:set>
                                    <p:animEffect transition="in" filter="fade">
                                      <p:cBhvr>
                                        <p:cTn id="137" dur="1000"/>
                                        <p:tgtEl>
                                          <p:spTgt spid="5">
                                            <p:txEl>
                                              <p:pRg st="8" end="8"/>
                                            </p:txEl>
                                          </p:spTgt>
                                        </p:tgtEl>
                                      </p:cBhvr>
                                    </p:animEffect>
                                    <p:anim calcmode="lin" valueType="num">
                                      <p:cBhvr>
                                        <p:cTn id="138"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139"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nodeType="clickEffect">
                                  <p:stCondLst>
                                    <p:cond delay="0"/>
                                  </p:stCondLst>
                                  <p:childTnLst>
                                    <p:set>
                                      <p:cBhvr>
                                        <p:cTn id="143" dur="1" fill="hold">
                                          <p:stCondLst>
                                            <p:cond delay="0"/>
                                          </p:stCondLst>
                                        </p:cTn>
                                        <p:tgtEl>
                                          <p:spTgt spid="5">
                                            <p:txEl>
                                              <p:pRg st="10" end="10"/>
                                            </p:txEl>
                                          </p:spTgt>
                                        </p:tgtEl>
                                        <p:attrNameLst>
                                          <p:attrName>style.visibility</p:attrName>
                                        </p:attrNameLst>
                                      </p:cBhvr>
                                      <p:to>
                                        <p:strVal val="visible"/>
                                      </p:to>
                                    </p:set>
                                    <p:animEffect transition="in" filter="fade">
                                      <p:cBhvr>
                                        <p:cTn id="144" dur="1000"/>
                                        <p:tgtEl>
                                          <p:spTgt spid="5">
                                            <p:txEl>
                                              <p:pRg st="10" end="10"/>
                                            </p:txEl>
                                          </p:spTgt>
                                        </p:tgtEl>
                                      </p:cBhvr>
                                    </p:animEffect>
                                    <p:anim calcmode="lin" valueType="num">
                                      <p:cBhvr>
                                        <p:cTn id="145"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146"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7" fill="hold" display="0">
                  <p:stCondLst>
                    <p:cond delay="indefinite"/>
                  </p:stCondLst>
                  <p:endCondLst>
                    <p:cond evt="onStopAudio" delay="0">
                      <p:tgtEl>
                        <p:sldTgt/>
                      </p:tgtEl>
                    </p:cond>
                  </p:endCondLst>
                </p:cTn>
                <p:tgtEl>
                  <p:spTgt spid="6"/>
                </p:tgtEl>
              </p:cMediaNode>
            </p:audio>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18D130-386D-5809-19D9-758C9CE827A3}"/>
              </a:ext>
            </a:extLst>
          </p:cNvPr>
          <p:cNvSpPr>
            <a:spLocks noGrp="1"/>
          </p:cNvSpPr>
          <p:nvPr>
            <p:ph type="title"/>
          </p:nvPr>
        </p:nvSpPr>
        <p:spPr/>
        <p:txBody>
          <a:bodyPr/>
          <a:lstStyle/>
          <a:p>
            <a:r>
              <a:rPr kumimoji="1" lang="ja-JP" altLang="en-US" dirty="0">
                <a:latin typeface="BIZ UDPゴシック" panose="020B0400000000000000" pitchFamily="50" charset="-128"/>
                <a:ea typeface="BIZ UDPゴシック" panose="020B0400000000000000" pitchFamily="50" charset="-128"/>
              </a:rPr>
              <a:t>虐待をする人の要因</a:t>
            </a:r>
          </a:p>
        </p:txBody>
      </p:sp>
      <p:sp>
        <p:nvSpPr>
          <p:cNvPr id="3" name="コンテンツ プレースホルダー 2">
            <a:extLst>
              <a:ext uri="{FF2B5EF4-FFF2-40B4-BE49-F238E27FC236}">
                <a16:creationId xmlns:a16="http://schemas.microsoft.com/office/drawing/2014/main" id="{0F8D3A87-8165-B05F-7CD9-B116A61DC9CE}"/>
              </a:ext>
            </a:extLst>
          </p:cNvPr>
          <p:cNvSpPr>
            <a:spLocks noGrp="1"/>
          </p:cNvSpPr>
          <p:nvPr>
            <p:ph idx="1"/>
          </p:nvPr>
        </p:nvSpPr>
        <p:spPr>
          <a:xfrm>
            <a:off x="651588" y="2572074"/>
            <a:ext cx="10515600" cy="3920801"/>
          </a:xfrm>
        </p:spPr>
        <p:txBody>
          <a:bodyPr/>
          <a:lstStyle/>
          <a:p>
            <a:r>
              <a:rPr kumimoji="1" lang="ja-JP" altLang="en-US" dirty="0"/>
              <a:t>イライラすることがある</a:t>
            </a:r>
            <a:endParaRPr kumimoji="1" lang="en-US" altLang="ja-JP" dirty="0"/>
          </a:p>
          <a:p>
            <a:r>
              <a:rPr lang="ja-JP" altLang="en-US" dirty="0"/>
              <a:t>子どもとの関わり方がわからない</a:t>
            </a:r>
            <a:endParaRPr lang="en-US" altLang="ja-JP" dirty="0"/>
          </a:p>
          <a:p>
            <a:r>
              <a:rPr kumimoji="1" lang="ja-JP" altLang="en-US" dirty="0"/>
              <a:t>心配なことがある</a:t>
            </a:r>
            <a:endParaRPr kumimoji="1" lang="en-US" altLang="ja-JP" dirty="0"/>
          </a:p>
          <a:p>
            <a:r>
              <a:rPr lang="ja-JP" altLang="en-US" dirty="0"/>
              <a:t>疲労感がある</a:t>
            </a:r>
            <a:endParaRPr lang="en-US" altLang="ja-JP" dirty="0"/>
          </a:p>
          <a:p>
            <a:r>
              <a:rPr kumimoji="1" lang="ja-JP" altLang="en-US" dirty="0"/>
              <a:t>過去に虐待された経験</a:t>
            </a:r>
            <a:endParaRPr kumimoji="1" lang="en-US" altLang="ja-JP" dirty="0"/>
          </a:p>
          <a:p>
            <a:r>
              <a:rPr kumimoji="1" lang="ja-JP" altLang="en-US" dirty="0"/>
              <a:t>一人で子どもと関わる時間</a:t>
            </a:r>
            <a:r>
              <a:rPr lang="ja-JP" altLang="en-US" dirty="0"/>
              <a:t>が長い</a:t>
            </a:r>
            <a:endParaRPr kumimoji="1" lang="ja-JP" altLang="en-US" dirty="0"/>
          </a:p>
        </p:txBody>
      </p:sp>
      <p:pic>
        <p:nvPicPr>
          <p:cNvPr id="1026" name="Picture 2" descr="児童虐待イラスト／無料イラストなら「イラストAC」">
            <a:extLst>
              <a:ext uri="{FF2B5EF4-FFF2-40B4-BE49-F238E27FC236}">
                <a16:creationId xmlns:a16="http://schemas.microsoft.com/office/drawing/2014/main" id="{3237BE80-3D00-9BB6-4E2E-A8D6AD7F14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5223" y="1760974"/>
            <a:ext cx="4297167" cy="4297167"/>
          </a:xfrm>
          <a:prstGeom prst="rect">
            <a:avLst/>
          </a:prstGeom>
          <a:noFill/>
          <a:extLst>
            <a:ext uri="{909E8E84-426E-40DD-AFC4-6F175D3DCCD1}">
              <a14:hiddenFill xmlns:a14="http://schemas.microsoft.com/office/drawing/2010/main">
                <a:solidFill>
                  <a:srgbClr val="FFFFFF"/>
                </a:solidFill>
              </a14:hiddenFill>
            </a:ext>
          </a:extLst>
        </p:spPr>
      </p:pic>
      <p:pic>
        <p:nvPicPr>
          <p:cNvPr id="9" name="オーディオ 8">
            <a:hlinkClick r:id="" action="ppaction://media"/>
            <a:extLst>
              <a:ext uri="{FF2B5EF4-FFF2-40B4-BE49-F238E27FC236}">
                <a16:creationId xmlns:a16="http://schemas.microsoft.com/office/drawing/2014/main" id="{6BB7CD8A-DCC1-FB88-7E41-AFE13B9AE0F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370701187"/>
      </p:ext>
    </p:extLst>
  </p:cSld>
  <p:clrMapOvr>
    <a:masterClrMapping/>
  </p:clrMapOvr>
  <mc:AlternateContent xmlns:mc="http://schemas.openxmlformats.org/markup-compatibility/2006">
    <mc:Choice xmlns:p14="http://schemas.microsoft.com/office/powerpoint/2010/main" Requires="p14">
      <p:transition spd="slow" p14:dur="2000" advTm="32289"/>
    </mc:Choice>
    <mc:Fallback>
      <p:transition spd="slow" advTm="32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9"/>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43E024-7DA1-A69D-9C61-FDC2DFE798D7}"/>
              </a:ext>
            </a:extLst>
          </p:cNvPr>
          <p:cNvSpPr>
            <a:spLocks noGrp="1"/>
          </p:cNvSpPr>
          <p:nvPr>
            <p:ph type="title"/>
          </p:nvPr>
        </p:nvSpPr>
        <p:spPr/>
        <p:txBody>
          <a:bodyPr/>
          <a:lstStyle/>
          <a:p>
            <a:r>
              <a:rPr kumimoji="1" lang="ja-JP" altLang="en-US" dirty="0"/>
              <a:t>これって虐待？</a:t>
            </a:r>
          </a:p>
        </p:txBody>
      </p:sp>
      <p:sp>
        <p:nvSpPr>
          <p:cNvPr id="3" name="コンテンツ プレースホルダー 2">
            <a:extLst>
              <a:ext uri="{FF2B5EF4-FFF2-40B4-BE49-F238E27FC236}">
                <a16:creationId xmlns:a16="http://schemas.microsoft.com/office/drawing/2014/main" id="{0035289E-27E5-A1D5-163A-359D184201B9}"/>
              </a:ext>
            </a:extLst>
          </p:cNvPr>
          <p:cNvSpPr>
            <a:spLocks noGrp="1"/>
          </p:cNvSpPr>
          <p:nvPr>
            <p:ph idx="1"/>
          </p:nvPr>
        </p:nvSpPr>
        <p:spPr>
          <a:xfrm>
            <a:off x="646921" y="1532780"/>
            <a:ext cx="10515600" cy="2370691"/>
          </a:xfrm>
        </p:spPr>
        <p:txBody>
          <a:bodyPr/>
          <a:lstStyle/>
          <a:p>
            <a:r>
              <a:rPr lang="ja-JP" altLang="en-US" dirty="0"/>
              <a:t>逆さずりにして揺らし、子どもと遊んでいます。</a:t>
            </a:r>
            <a:endParaRPr lang="en-US" altLang="ja-JP" dirty="0"/>
          </a:p>
          <a:p>
            <a:pPr marL="0" indent="0">
              <a:buNone/>
            </a:pPr>
            <a:r>
              <a:rPr kumimoji="1" lang="ja-JP" altLang="en-US" dirty="0"/>
              <a:t>これって虐待？</a:t>
            </a:r>
            <a:endParaRPr kumimoji="1" lang="en-US" altLang="ja-JP" dirty="0"/>
          </a:p>
          <a:p>
            <a:pPr marL="0" indent="0">
              <a:buNone/>
            </a:pPr>
            <a:endParaRPr kumimoji="1" lang="ja-JP" altLang="en-US" dirty="0"/>
          </a:p>
        </p:txBody>
      </p:sp>
      <p:sp>
        <p:nvSpPr>
          <p:cNvPr id="12" name="楕円 11">
            <a:extLst>
              <a:ext uri="{FF2B5EF4-FFF2-40B4-BE49-F238E27FC236}">
                <a16:creationId xmlns:a16="http://schemas.microsoft.com/office/drawing/2014/main" id="{3CCC4F35-A5CC-3715-D2B4-BC797446169C}"/>
              </a:ext>
            </a:extLst>
          </p:cNvPr>
          <p:cNvSpPr/>
          <p:nvPr/>
        </p:nvSpPr>
        <p:spPr>
          <a:xfrm>
            <a:off x="2613914" y="3903471"/>
            <a:ext cx="2714297" cy="252348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3200" dirty="0"/>
              <a:t>行為</a:t>
            </a:r>
            <a:endParaRPr kumimoji="1" lang="en-US" altLang="ja-JP" sz="3200" dirty="0"/>
          </a:p>
          <a:p>
            <a:pPr algn="ctr"/>
            <a:r>
              <a:rPr kumimoji="1" lang="ja-JP" altLang="en-US" sz="3200" dirty="0"/>
              <a:t>逆さづり</a:t>
            </a:r>
          </a:p>
        </p:txBody>
      </p:sp>
      <p:pic>
        <p:nvPicPr>
          <p:cNvPr id="2052" name="Picture 4" descr="プルチックの感情の輪｜人間の感情は色で分類すると関連性がわかる？ - Web活用術。">
            <a:extLst>
              <a:ext uri="{FF2B5EF4-FFF2-40B4-BE49-F238E27FC236}">
                <a16:creationId xmlns:a16="http://schemas.microsoft.com/office/drawing/2014/main" id="{8D57AEC3-644B-08A0-6643-33A7B0DBE2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4610"/>
          <a:stretch/>
        </p:blipFill>
        <p:spPr bwMode="auto">
          <a:xfrm>
            <a:off x="6863790" y="2464520"/>
            <a:ext cx="4298731" cy="4279399"/>
          </a:xfrm>
          <a:prstGeom prst="ellipse">
            <a:avLst/>
          </a:prstGeom>
          <a:noFill/>
          <a:extLst>
            <a:ext uri="{909E8E84-426E-40DD-AFC4-6F175D3DCCD1}">
              <a14:hiddenFill xmlns:a14="http://schemas.microsoft.com/office/drawing/2010/main">
                <a:solidFill>
                  <a:srgbClr val="FFFFFF"/>
                </a:solidFill>
              </a14:hiddenFill>
            </a:ext>
          </a:extLst>
        </p:spPr>
      </p:pic>
      <p:sp>
        <p:nvSpPr>
          <p:cNvPr id="16" name="コンテンツ プレースホルダー 2">
            <a:extLst>
              <a:ext uri="{FF2B5EF4-FFF2-40B4-BE49-F238E27FC236}">
                <a16:creationId xmlns:a16="http://schemas.microsoft.com/office/drawing/2014/main" id="{24BB403C-ABEF-2A5C-79B1-144C4AA14513}"/>
              </a:ext>
            </a:extLst>
          </p:cNvPr>
          <p:cNvSpPr txBox="1">
            <a:spLocks/>
          </p:cNvSpPr>
          <p:nvPr/>
        </p:nvSpPr>
        <p:spPr>
          <a:xfrm>
            <a:off x="646921" y="2233529"/>
            <a:ext cx="10515600" cy="22943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ja-JP" dirty="0">
              <a:latin typeface="HGS創英角ｺﾞｼｯｸUB" panose="020B0900000000000000" pitchFamily="50" charset="-128"/>
              <a:ea typeface="HGS創英角ｺﾞｼｯｸUB" panose="020B0900000000000000" pitchFamily="50" charset="-128"/>
            </a:endParaRPr>
          </a:p>
          <a:p>
            <a:pPr marL="0" indent="0">
              <a:buNone/>
            </a:pPr>
            <a:r>
              <a:rPr lang="ja-JP" altLang="en-US" dirty="0">
                <a:latin typeface="HGS創英角ｺﾞｼｯｸUB" panose="020B0900000000000000" pitchFamily="50" charset="-128"/>
                <a:ea typeface="HGS創英角ｺﾞｼｯｸUB" panose="020B0900000000000000" pitchFamily="50" charset="-128"/>
              </a:rPr>
              <a:t>児童虐待の明確な違いは、</a:t>
            </a:r>
            <a:endParaRPr lang="en-US" altLang="ja-JP" dirty="0">
              <a:latin typeface="HGS創英角ｺﾞｼｯｸUB" panose="020B0900000000000000" pitchFamily="50" charset="-128"/>
              <a:ea typeface="HGS創英角ｺﾞｼｯｸUB" panose="020B0900000000000000" pitchFamily="50" charset="-128"/>
            </a:endParaRPr>
          </a:p>
          <a:p>
            <a:pPr marL="0" indent="0">
              <a:buFont typeface="Arial" panose="020B0604020202020204" pitchFamily="34" charset="0"/>
              <a:buNone/>
            </a:pPr>
            <a:r>
              <a:rPr lang="ja-JP" altLang="en-US" dirty="0">
                <a:latin typeface="HGS創英角ｺﾞｼｯｸUB" panose="020B0900000000000000" pitchFamily="50" charset="-128"/>
                <a:ea typeface="HGS創英角ｺﾞｼｯｸUB" panose="020B0900000000000000" pitchFamily="50" charset="-128"/>
              </a:rPr>
              <a:t>それを行う側の感情にあります。</a:t>
            </a:r>
            <a:endParaRPr lang="en-US" altLang="ja-JP" dirty="0">
              <a:latin typeface="HGS創英角ｺﾞｼｯｸUB" panose="020B0900000000000000" pitchFamily="50" charset="-128"/>
              <a:ea typeface="HGS創英角ｺﾞｼｯｸUB" panose="020B0900000000000000" pitchFamily="50" charset="-128"/>
            </a:endParaRPr>
          </a:p>
          <a:p>
            <a:pPr marL="0" indent="0">
              <a:buFont typeface="Arial" panose="020B0604020202020204" pitchFamily="34" charset="0"/>
              <a:buNone/>
            </a:pPr>
            <a:endParaRPr lang="ja-JP" altLang="en-US" dirty="0">
              <a:latin typeface="HGS創英角ｺﾞｼｯｸUB" panose="020B0900000000000000" pitchFamily="50" charset="-128"/>
              <a:ea typeface="HGS創英角ｺﾞｼｯｸUB" panose="020B0900000000000000" pitchFamily="50" charset="-128"/>
            </a:endParaRPr>
          </a:p>
        </p:txBody>
      </p:sp>
      <p:sp>
        <p:nvSpPr>
          <p:cNvPr id="14" name="十字形 13">
            <a:extLst>
              <a:ext uri="{FF2B5EF4-FFF2-40B4-BE49-F238E27FC236}">
                <a16:creationId xmlns:a16="http://schemas.microsoft.com/office/drawing/2014/main" id="{DC5A83E7-8AF1-8DA3-E19E-534C93D16A5A}"/>
              </a:ext>
            </a:extLst>
          </p:cNvPr>
          <p:cNvSpPr/>
          <p:nvPr/>
        </p:nvSpPr>
        <p:spPr>
          <a:xfrm>
            <a:off x="5653519" y="4612820"/>
            <a:ext cx="884962" cy="797351"/>
          </a:xfrm>
          <a:prstGeom prst="plus">
            <a:avLst>
              <a:gd name="adj" fmla="val 381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177E7FF7-3669-E046-F677-12AA4146636D}"/>
              </a:ext>
            </a:extLst>
          </p:cNvPr>
          <p:cNvSpPr/>
          <p:nvPr/>
        </p:nvSpPr>
        <p:spPr>
          <a:xfrm>
            <a:off x="6906802" y="3886509"/>
            <a:ext cx="4200187" cy="2754232"/>
          </a:xfrm>
          <a:custGeom>
            <a:avLst/>
            <a:gdLst>
              <a:gd name="connsiteX0" fmla="*/ 650136 w 4200187"/>
              <a:gd name="connsiteY0" fmla="*/ 212525 h 2754232"/>
              <a:gd name="connsiteX1" fmla="*/ 1816784 w 4200187"/>
              <a:gd name="connsiteY1" fmla="*/ 96912 h 2754232"/>
              <a:gd name="connsiteX2" fmla="*/ 2531488 w 4200187"/>
              <a:gd name="connsiteY2" fmla="*/ 517325 h 2754232"/>
              <a:gd name="connsiteX3" fmla="*/ 4181612 w 4200187"/>
              <a:gd name="connsiteY3" fmla="*/ 569877 h 2754232"/>
              <a:gd name="connsiteX4" fmla="*/ 3340784 w 4200187"/>
              <a:gd name="connsiteY4" fmla="*/ 2220001 h 2754232"/>
              <a:gd name="connsiteX5" fmla="*/ 2121584 w 4200187"/>
              <a:gd name="connsiteY5" fmla="*/ 2745519 h 2754232"/>
              <a:gd name="connsiteX6" fmla="*/ 429419 w 4200187"/>
              <a:gd name="connsiteY6" fmla="*/ 1883670 h 2754232"/>
              <a:gd name="connsiteX7" fmla="*/ 9005 w 4200187"/>
              <a:gd name="connsiteY7" fmla="*/ 527836 h 2754232"/>
              <a:gd name="connsiteX8" fmla="*/ 692177 w 4200187"/>
              <a:gd name="connsiteY8" fmla="*/ 23339 h 2754232"/>
              <a:gd name="connsiteX9" fmla="*/ 1102081 w 4200187"/>
              <a:gd name="connsiteY9" fmla="*/ 86401 h 2754232"/>
              <a:gd name="connsiteX10" fmla="*/ 1207184 w 4200187"/>
              <a:gd name="connsiteY10" fmla="*/ 107422 h 2754232"/>
              <a:gd name="connsiteX11" fmla="*/ 1249226 w 4200187"/>
              <a:gd name="connsiteY11" fmla="*/ 107422 h 275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0187" h="2754232">
                <a:moveTo>
                  <a:pt x="650136" y="212525"/>
                </a:moveTo>
                <a:cubicBezTo>
                  <a:pt x="1076680" y="129318"/>
                  <a:pt x="1503225" y="46112"/>
                  <a:pt x="1816784" y="96912"/>
                </a:cubicBezTo>
                <a:cubicBezTo>
                  <a:pt x="2130343" y="147712"/>
                  <a:pt x="2137350" y="438498"/>
                  <a:pt x="2531488" y="517325"/>
                </a:cubicBezTo>
                <a:cubicBezTo>
                  <a:pt x="2925626" y="596152"/>
                  <a:pt x="4046729" y="286098"/>
                  <a:pt x="4181612" y="569877"/>
                </a:cubicBezTo>
                <a:cubicBezTo>
                  <a:pt x="4316495" y="853656"/>
                  <a:pt x="3684122" y="1857394"/>
                  <a:pt x="3340784" y="2220001"/>
                </a:cubicBezTo>
                <a:cubicBezTo>
                  <a:pt x="2997446" y="2582608"/>
                  <a:pt x="2606811" y="2801574"/>
                  <a:pt x="2121584" y="2745519"/>
                </a:cubicBezTo>
                <a:cubicBezTo>
                  <a:pt x="1636357" y="2689464"/>
                  <a:pt x="781515" y="2253284"/>
                  <a:pt x="429419" y="1883670"/>
                </a:cubicBezTo>
                <a:cubicBezTo>
                  <a:pt x="77323" y="1514056"/>
                  <a:pt x="-34788" y="837891"/>
                  <a:pt x="9005" y="527836"/>
                </a:cubicBezTo>
                <a:cubicBezTo>
                  <a:pt x="52798" y="217781"/>
                  <a:pt x="509998" y="96911"/>
                  <a:pt x="692177" y="23339"/>
                </a:cubicBezTo>
                <a:cubicBezTo>
                  <a:pt x="874356" y="-50234"/>
                  <a:pt x="1016247" y="72387"/>
                  <a:pt x="1102081" y="86401"/>
                </a:cubicBezTo>
                <a:cubicBezTo>
                  <a:pt x="1187915" y="100415"/>
                  <a:pt x="1182660" y="103918"/>
                  <a:pt x="1207184" y="107422"/>
                </a:cubicBezTo>
                <a:cubicBezTo>
                  <a:pt x="1231708" y="110925"/>
                  <a:pt x="1240467" y="109173"/>
                  <a:pt x="1249226" y="107422"/>
                </a:cubicBezTo>
              </a:path>
            </a:pathLst>
          </a:custGeom>
          <a:no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オーディオ 25">
            <a:hlinkClick r:id="" action="ppaction://media"/>
            <a:extLst>
              <a:ext uri="{FF2B5EF4-FFF2-40B4-BE49-F238E27FC236}">
                <a16:creationId xmlns:a16="http://schemas.microsoft.com/office/drawing/2014/main" id="{BA5AAD86-63B8-9871-37C3-E519C02A9DD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63996941"/>
      </p:ext>
    </p:extLst>
  </p:cSld>
  <p:clrMapOvr>
    <a:masterClrMapping/>
  </p:clrMapOvr>
  <mc:AlternateContent xmlns:mc="http://schemas.openxmlformats.org/markup-compatibility/2006">
    <mc:Choice xmlns:p14="http://schemas.microsoft.com/office/powerpoint/2010/main" Requires="p14">
      <p:transition spd="slow" p14:dur="2000" advTm="31188"/>
    </mc:Choice>
    <mc:Fallback>
      <p:transition spd="slow" advTm="31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1000"/>
                                        <p:tgtEl>
                                          <p:spTgt spid="2052"/>
                                        </p:tgtEl>
                                      </p:cBhvr>
                                    </p:animEffect>
                                    <p:anim calcmode="lin" valueType="num">
                                      <p:cBhvr>
                                        <p:cTn id="33" dur="1000" fill="hold"/>
                                        <p:tgtEl>
                                          <p:spTgt spid="2052"/>
                                        </p:tgtEl>
                                        <p:attrNameLst>
                                          <p:attrName>ppt_x</p:attrName>
                                        </p:attrNameLst>
                                      </p:cBhvr>
                                      <p:tavLst>
                                        <p:tav tm="0">
                                          <p:val>
                                            <p:strVal val="#ppt_x"/>
                                          </p:val>
                                        </p:tav>
                                        <p:tav tm="100000">
                                          <p:val>
                                            <p:strVal val="#ppt_x"/>
                                          </p:val>
                                        </p:tav>
                                      </p:tavLst>
                                    </p:anim>
                                    <p:anim calcmode="lin" valueType="num">
                                      <p:cBhvr>
                                        <p:cTn id="3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6"/>
                </p:tgtEl>
              </p:cMediaNode>
            </p:audio>
          </p:childTnLst>
        </p:cTn>
      </p:par>
    </p:tnLst>
    <p:bldLst>
      <p:bldP spid="12" grpId="0" animBg="1"/>
      <p:bldP spid="16" grpId="0"/>
      <p:bldP spid="1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360436-2671-8088-095C-D7329FDCDD54}"/>
              </a:ext>
            </a:extLst>
          </p:cNvPr>
          <p:cNvSpPr>
            <a:spLocks noGrp="1"/>
          </p:cNvSpPr>
          <p:nvPr>
            <p:ph type="title"/>
          </p:nvPr>
        </p:nvSpPr>
        <p:spPr>
          <a:xfrm>
            <a:off x="3452309" y="2678019"/>
            <a:ext cx="6369424" cy="1325563"/>
          </a:xfrm>
        </p:spPr>
        <p:txBody>
          <a:bodyPr/>
          <a:lstStyle/>
          <a:p>
            <a:r>
              <a:rPr lang="ja-JP" altLang="en-US" dirty="0">
                <a:latin typeface="HGS創英角ｺﾞｼｯｸUB" panose="020B0900000000000000" pitchFamily="50" charset="-128"/>
                <a:ea typeface="HGS創英角ｺﾞｼｯｸUB" panose="020B0900000000000000" pitchFamily="50" charset="-128"/>
              </a:rPr>
              <a:t>児童虐待対応件数</a:t>
            </a:r>
            <a:endParaRPr kumimoji="1" lang="ja-JP" altLang="en-US" dirty="0">
              <a:latin typeface="HGS創英角ｺﾞｼｯｸUB" panose="020B0900000000000000" pitchFamily="50" charset="-128"/>
              <a:ea typeface="HGS創英角ｺﾞｼｯｸUB" panose="020B0900000000000000" pitchFamily="50" charset="-128"/>
            </a:endParaRPr>
          </a:p>
        </p:txBody>
      </p:sp>
      <p:pic>
        <p:nvPicPr>
          <p:cNvPr id="3" name="オーディオ 2">
            <a:hlinkClick r:id="" action="ppaction://media"/>
            <a:extLst>
              <a:ext uri="{FF2B5EF4-FFF2-40B4-BE49-F238E27FC236}">
                <a16:creationId xmlns:a16="http://schemas.microsoft.com/office/drawing/2014/main" id="{C317F37C-C56C-40A7-3EAB-36B5FBC6BB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82421215"/>
      </p:ext>
    </p:extLst>
  </p:cSld>
  <p:clrMapOvr>
    <a:masterClrMapping/>
  </p:clrMapOvr>
  <mc:AlternateContent xmlns:mc="http://schemas.openxmlformats.org/markup-compatibility/2006" xmlns:p14="http://schemas.microsoft.com/office/powerpoint/2010/main">
    <mc:Choice Requires="p14">
      <p:transition spd="slow" p14:dur="2000" advTm="6140"/>
    </mc:Choice>
    <mc:Fallback xmlns="">
      <p:transition spd="slow" advTm="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9D1ACE6-3A71-0D63-CCF3-432DB9E4E61D}"/>
              </a:ext>
            </a:extLst>
          </p:cNvPr>
          <p:cNvSpPr/>
          <p:nvPr/>
        </p:nvSpPr>
        <p:spPr>
          <a:xfrm>
            <a:off x="10585174" y="6450496"/>
            <a:ext cx="308113" cy="327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0B58724D-50FD-4AF8-423F-1806FFCB7CF9}"/>
              </a:ext>
            </a:extLst>
          </p:cNvPr>
          <p:cNvPicPr>
            <a:picLocks noChangeAspect="1"/>
          </p:cNvPicPr>
          <p:nvPr/>
        </p:nvPicPr>
        <p:blipFill rotWithShape="1">
          <a:blip r:embed="rId6"/>
          <a:srcRect l="65676" t="54686" r="10652" b="9151"/>
          <a:stretch/>
        </p:blipFill>
        <p:spPr>
          <a:xfrm>
            <a:off x="116232" y="664192"/>
            <a:ext cx="12075768" cy="5786304"/>
          </a:xfrm>
          <a:prstGeom prst="rect">
            <a:avLst/>
          </a:prstGeom>
        </p:spPr>
      </p:pic>
      <p:sp>
        <p:nvSpPr>
          <p:cNvPr id="2" name="正方形/長方形 1">
            <a:extLst>
              <a:ext uri="{FF2B5EF4-FFF2-40B4-BE49-F238E27FC236}">
                <a16:creationId xmlns:a16="http://schemas.microsoft.com/office/drawing/2014/main" id="{4E06EE16-5B7F-449A-EAD2-F045C9995594}"/>
              </a:ext>
            </a:extLst>
          </p:cNvPr>
          <p:cNvSpPr/>
          <p:nvPr/>
        </p:nvSpPr>
        <p:spPr>
          <a:xfrm>
            <a:off x="5377070" y="1292087"/>
            <a:ext cx="3011556" cy="1441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吹き出し: 角を丸めた四角形 3">
            <a:extLst>
              <a:ext uri="{FF2B5EF4-FFF2-40B4-BE49-F238E27FC236}">
                <a16:creationId xmlns:a16="http://schemas.microsoft.com/office/drawing/2014/main" id="{57A13067-7427-0372-9F14-5D1D7FCD7F41}"/>
              </a:ext>
            </a:extLst>
          </p:cNvPr>
          <p:cNvSpPr/>
          <p:nvPr/>
        </p:nvSpPr>
        <p:spPr>
          <a:xfrm>
            <a:off x="6154116" y="1456082"/>
            <a:ext cx="1977887" cy="1103243"/>
          </a:xfrm>
          <a:prstGeom prst="wedgeRoundRectCallout">
            <a:avLst>
              <a:gd name="adj1" fmla="val 71629"/>
              <a:gd name="adj2" fmla="val 2015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心理的虐待が</a:t>
            </a:r>
            <a:endParaRPr kumimoji="1" lang="en-US" altLang="ja-JP" dirty="0"/>
          </a:p>
          <a:p>
            <a:pPr algn="ctr"/>
            <a:r>
              <a:rPr kumimoji="1" lang="ja-JP" altLang="en-US" dirty="0"/>
              <a:t>増えてきている</a:t>
            </a:r>
          </a:p>
        </p:txBody>
      </p:sp>
      <p:pic>
        <p:nvPicPr>
          <p:cNvPr id="7" name="オーディオ 6">
            <a:hlinkClick r:id="" action="ppaction://media"/>
            <a:extLst>
              <a:ext uri="{FF2B5EF4-FFF2-40B4-BE49-F238E27FC236}">
                <a16:creationId xmlns:a16="http://schemas.microsoft.com/office/drawing/2014/main" id="{B344F9D5-69AA-DD55-0BCF-1A1A01411D8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48404452"/>
      </p:ext>
    </p:extLst>
  </p:cSld>
  <p:clrMapOvr>
    <a:masterClrMapping/>
  </p:clrMapOvr>
  <mc:AlternateContent xmlns:mc="http://schemas.openxmlformats.org/markup-compatibility/2006" xmlns:p14="http://schemas.microsoft.com/office/powerpoint/2010/main">
    <mc:Choice Requires="p14">
      <p:transition spd="slow" p14:dur="2000" advTm="79863"/>
    </mc:Choice>
    <mc:Fallback xmlns="">
      <p:transition spd="slow" advTm="7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E9DEB04-7577-4B77-FDFF-BDA117BBB592}"/>
              </a:ext>
            </a:extLst>
          </p:cNvPr>
          <p:cNvSpPr/>
          <p:nvPr/>
        </p:nvSpPr>
        <p:spPr>
          <a:xfrm>
            <a:off x="10734475" y="6434322"/>
            <a:ext cx="308113" cy="327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3385C1E8-4CFA-37EF-5FE9-A55F2CAE0BC6}"/>
              </a:ext>
            </a:extLst>
          </p:cNvPr>
          <p:cNvPicPr>
            <a:picLocks noChangeAspect="1"/>
          </p:cNvPicPr>
          <p:nvPr/>
        </p:nvPicPr>
        <p:blipFill rotWithShape="1">
          <a:blip r:embed="rId5"/>
          <a:srcRect l="66979" t="34391" r="13125" b="29312"/>
          <a:stretch/>
        </p:blipFill>
        <p:spPr>
          <a:xfrm>
            <a:off x="826052" y="724423"/>
            <a:ext cx="10718800" cy="6133577"/>
          </a:xfrm>
          <a:prstGeom prst="rect">
            <a:avLst/>
          </a:prstGeom>
        </p:spPr>
      </p:pic>
      <p:pic>
        <p:nvPicPr>
          <p:cNvPr id="5" name="オーディオ 4">
            <a:hlinkClick r:id="" action="ppaction://media"/>
            <a:extLst>
              <a:ext uri="{FF2B5EF4-FFF2-40B4-BE49-F238E27FC236}">
                <a16:creationId xmlns:a16="http://schemas.microsoft.com/office/drawing/2014/main" id="{1E1BC5E6-2D77-D139-7732-E4FDB5D5E4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02956098"/>
      </p:ext>
    </p:extLst>
  </p:cSld>
  <p:clrMapOvr>
    <a:masterClrMapping/>
  </p:clrMapOvr>
  <mc:AlternateContent xmlns:mc="http://schemas.openxmlformats.org/markup-compatibility/2006">
    <mc:Choice xmlns:p14="http://schemas.microsoft.com/office/powerpoint/2010/main" Requires="p14">
      <p:transition spd="slow" p14:dur="2000" advTm="44392"/>
    </mc:Choice>
    <mc:Fallback>
      <p:transition spd="slow" advTm="44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5"/>
</p:tagLst>
</file>

<file path=ppt/tags/tag10.xml><?xml version="1.0" encoding="utf-8"?>
<p:tagLst xmlns:a="http://schemas.openxmlformats.org/drawingml/2006/main" xmlns:r="http://schemas.openxmlformats.org/officeDocument/2006/relationships" xmlns:p="http://schemas.openxmlformats.org/presentationml/2006/main">
  <p:tag name="TIMING" val="|59.1"/>
</p:tagLst>
</file>

<file path=ppt/tags/tag11.xml><?xml version="1.0" encoding="utf-8"?>
<p:tagLst xmlns:a="http://schemas.openxmlformats.org/drawingml/2006/main" xmlns:r="http://schemas.openxmlformats.org/officeDocument/2006/relationships" xmlns:p="http://schemas.openxmlformats.org/presentationml/2006/main">
  <p:tag name="TIMING" val="|62.1"/>
</p:tagLst>
</file>

<file path=ppt/tags/tag12.xml><?xml version="1.0" encoding="utf-8"?>
<p:tagLst xmlns:a="http://schemas.openxmlformats.org/drawingml/2006/main" xmlns:r="http://schemas.openxmlformats.org/officeDocument/2006/relationships" xmlns:p="http://schemas.openxmlformats.org/presentationml/2006/main">
  <p:tag name="TIMING" val="|49.6"/>
</p:tagLst>
</file>

<file path=ppt/tags/tag2.xml><?xml version="1.0" encoding="utf-8"?>
<p:tagLst xmlns:a="http://schemas.openxmlformats.org/drawingml/2006/main" xmlns:r="http://schemas.openxmlformats.org/officeDocument/2006/relationships" xmlns:p="http://schemas.openxmlformats.org/presentationml/2006/main">
  <p:tag name="TIMING" val="|16.4"/>
</p:tagLst>
</file>

<file path=ppt/tags/tag3.xml><?xml version="1.0" encoding="utf-8"?>
<p:tagLst xmlns:a="http://schemas.openxmlformats.org/drawingml/2006/main" xmlns:r="http://schemas.openxmlformats.org/officeDocument/2006/relationships" xmlns:p="http://schemas.openxmlformats.org/presentationml/2006/main">
  <p:tag name="TIMING" val="|8.1|3.4|7.1|4.9|2.7|1.8|2.9|1.5|2.4|2.2|6.4|2.3|4.3|4.2|2.6|2.8|2.8"/>
</p:tagLst>
</file>

<file path=ppt/tags/tag4.xml><?xml version="1.0" encoding="utf-8"?>
<p:tagLst xmlns:a="http://schemas.openxmlformats.org/drawingml/2006/main" xmlns:r="http://schemas.openxmlformats.org/officeDocument/2006/relationships" xmlns:p="http://schemas.openxmlformats.org/presentationml/2006/main">
  <p:tag name="TIMING" val="|1.7|1.5|5.8|3.5|3.6|4.5|3.2|4|1.4|3.7|5.8|2.3|8.8|3.1|2.1|3.5|4.3|2.2|6.1|3.3"/>
</p:tagLst>
</file>

<file path=ppt/tags/tag5.xml><?xml version="1.0" encoding="utf-8"?>
<p:tagLst xmlns:a="http://schemas.openxmlformats.org/drawingml/2006/main" xmlns:r="http://schemas.openxmlformats.org/officeDocument/2006/relationships" xmlns:p="http://schemas.openxmlformats.org/presentationml/2006/main">
  <p:tag name="TIMING" val="|2.1|3|2.7|2.1|2.2|3.2"/>
</p:tagLst>
</file>

<file path=ppt/tags/tag6.xml><?xml version="1.0" encoding="utf-8"?>
<p:tagLst xmlns:a="http://schemas.openxmlformats.org/drawingml/2006/main" xmlns:r="http://schemas.openxmlformats.org/officeDocument/2006/relationships" xmlns:p="http://schemas.openxmlformats.org/presentationml/2006/main">
  <p:tag name="TIMING" val="|10.1|4.8|4.8|0.7|1.6"/>
</p:tagLst>
</file>

<file path=ppt/tags/tag7.xml><?xml version="1.0" encoding="utf-8"?>
<p:tagLst xmlns:a="http://schemas.openxmlformats.org/drawingml/2006/main" xmlns:r="http://schemas.openxmlformats.org/officeDocument/2006/relationships" xmlns:p="http://schemas.openxmlformats.org/presentationml/2006/main">
  <p:tag name="TIMING" val="|76.7"/>
</p:tagLst>
</file>

<file path=ppt/tags/tag8.xml><?xml version="1.0" encoding="utf-8"?>
<p:tagLst xmlns:a="http://schemas.openxmlformats.org/drawingml/2006/main" xmlns:r="http://schemas.openxmlformats.org/officeDocument/2006/relationships" xmlns:p="http://schemas.openxmlformats.org/presentationml/2006/main">
  <p:tag name="TIMING" val="|15.8|2.6|12.2"/>
</p:tagLst>
</file>

<file path=ppt/tags/tag9.xml><?xml version="1.0" encoding="utf-8"?>
<p:tagLst xmlns:a="http://schemas.openxmlformats.org/drawingml/2006/main" xmlns:r="http://schemas.openxmlformats.org/officeDocument/2006/relationships" xmlns:p="http://schemas.openxmlformats.org/presentationml/2006/main">
  <p:tag name="TIMING" val="|58.8"/>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22213</TotalTime>
  <Words>2122</Words>
  <Application>Microsoft Office PowerPoint</Application>
  <PresentationFormat>ワイド画面</PresentationFormat>
  <Paragraphs>195</Paragraphs>
  <Slides>16</Slides>
  <Notes>13</Notes>
  <HiddenSlides>0</HiddenSlides>
  <MMClips>16</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16</vt:i4>
      </vt:variant>
    </vt:vector>
  </HeadingPairs>
  <TitlesOfParts>
    <vt:vector size="24" baseType="lpstr">
      <vt:lpstr>BIZ UDPゴシック</vt:lpstr>
      <vt:lpstr>BIZ UDゴシック</vt:lpstr>
      <vt:lpstr>HGS創英角ｺﾞｼｯｸUB</vt:lpstr>
      <vt:lpstr>游ゴシック</vt:lpstr>
      <vt:lpstr>游ゴシック</vt:lpstr>
      <vt:lpstr>游ゴシック Light</vt:lpstr>
      <vt:lpstr>Arial</vt:lpstr>
      <vt:lpstr>Office テーマ</vt:lpstr>
      <vt:lpstr>子ども虐待</vt:lpstr>
      <vt:lpstr>目次</vt:lpstr>
      <vt:lpstr>子どもの虐待と種類</vt:lpstr>
      <vt:lpstr>子どもの虐待と種類</vt:lpstr>
      <vt:lpstr>虐待をする人の要因</vt:lpstr>
      <vt:lpstr>これって虐待？</vt:lpstr>
      <vt:lpstr>児童虐待対応件数</vt:lpstr>
      <vt:lpstr>PowerPoint プレゼンテーション</vt:lpstr>
      <vt:lpstr>PowerPoint プレゼンテーション</vt:lpstr>
      <vt:lpstr>児童施設の役割</vt:lpstr>
      <vt:lpstr>PowerPoint プレゼンテーション</vt:lpstr>
      <vt:lpstr>PowerPoint プレゼンテーション</vt:lpstr>
      <vt:lpstr>通告のタイミングとポイント</vt:lpstr>
      <vt:lpstr>通告先</vt:lpstr>
      <vt:lpstr>最後に</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子ども虐待</dc:title>
  <dc:creator>堤 優子</dc:creator>
  <cp:lastModifiedBy>堤 優子</cp:lastModifiedBy>
  <cp:revision>30</cp:revision>
  <cp:lastPrinted>2022-06-16T02:06:16Z</cp:lastPrinted>
  <dcterms:created xsi:type="dcterms:W3CDTF">2022-05-16T03:17:17Z</dcterms:created>
  <dcterms:modified xsi:type="dcterms:W3CDTF">2022-08-04T05:50:21Z</dcterms:modified>
</cp:coreProperties>
</file>